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714" r:id="rId5"/>
    <p:sldMasterId id="2147483727" r:id="rId6"/>
    <p:sldMasterId id="2147483751" r:id="rId7"/>
    <p:sldMasterId id="2147483763" r:id="rId8"/>
  </p:sldMasterIdLst>
  <p:notesMasterIdLst>
    <p:notesMasterId r:id="rId22"/>
  </p:notesMasterIdLst>
  <p:handoutMasterIdLst>
    <p:handoutMasterId r:id="rId23"/>
  </p:handoutMasterIdLst>
  <p:sldIdLst>
    <p:sldId id="410" r:id="rId9"/>
    <p:sldId id="4070" r:id="rId10"/>
    <p:sldId id="4093" r:id="rId11"/>
    <p:sldId id="383" r:id="rId12"/>
    <p:sldId id="411" r:id="rId13"/>
    <p:sldId id="838840703" r:id="rId14"/>
    <p:sldId id="256" r:id="rId15"/>
    <p:sldId id="838840783" r:id="rId16"/>
    <p:sldId id="412" r:id="rId17"/>
    <p:sldId id="4069" r:id="rId18"/>
    <p:sldId id="391" r:id="rId19"/>
    <p:sldId id="409" r:id="rId20"/>
    <p:sldId id="398" r:id="rId21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55" autoAdjust="0"/>
  </p:normalViewPr>
  <p:slideViewPr>
    <p:cSldViewPr snapToGrid="0">
      <p:cViewPr varScale="1">
        <p:scale>
          <a:sx n="69" d="100"/>
          <a:sy n="69" d="100"/>
        </p:scale>
        <p:origin x="9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84F41-80C5-4CAA-9429-F4287E7AA581}" type="doc">
      <dgm:prSet loTypeId="urn:microsoft.com/office/officeart/2005/8/layout/hProcess9" loCatId="process" qsTypeId="urn:microsoft.com/office/officeart/2005/8/quickstyle/simple4" qsCatId="simple" csTypeId="urn:microsoft.com/office/officeart/2005/8/colors/accent2_2" csCatId="accent2" phldr="1"/>
      <dgm:spPr/>
    </dgm:pt>
    <dgm:pt modelId="{2BFD8584-E007-46FD-BF54-78A5CB1A4B79}">
      <dgm:prSet phldrT="[テキスト]"/>
      <dgm:spPr/>
      <dgm:t>
        <a:bodyPr/>
        <a:lstStyle/>
        <a:p>
          <a:r>
            <a: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Risk</a:t>
          </a:r>
        </a:p>
      </dgm:t>
    </dgm:pt>
    <dgm:pt modelId="{C346E037-070A-486A-A78A-B8D3C6945A0D}" type="parTrans" cxnId="{8892B38F-B38D-417F-8517-D2C196AA3CB8}">
      <dgm:prSet/>
      <dgm:spPr/>
      <dgm:t>
        <a:bodyPr/>
        <a:lstStyle/>
        <a:p>
          <a:endParaRPr kumimoji="1" lang="ja-JP" altLang="en-US"/>
        </a:p>
      </dgm:t>
    </dgm:pt>
    <dgm:pt modelId="{205269DC-88E2-433D-B0A9-1F360F6A1CDB}" type="sibTrans" cxnId="{8892B38F-B38D-417F-8517-D2C196AA3CB8}">
      <dgm:prSet/>
      <dgm:spPr/>
      <dgm:t>
        <a:bodyPr/>
        <a:lstStyle/>
        <a:p>
          <a:endParaRPr kumimoji="1" lang="ja-JP" altLang="en-US"/>
        </a:p>
      </dgm:t>
    </dgm:pt>
    <dgm:pt modelId="{9AFB7FFB-6C5B-4B92-A7A7-2582BD0A2728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危険</a:t>
          </a:r>
        </a:p>
      </dgm:t>
    </dgm:pt>
    <dgm:pt modelId="{31F1CDF1-DAB5-4F97-8C13-85856D2F3C32}" type="parTrans" cxnId="{B978081B-AB90-4EEA-8E6D-BEDA0A7A0BCF}">
      <dgm:prSet/>
      <dgm:spPr/>
      <dgm:t>
        <a:bodyPr/>
        <a:lstStyle/>
        <a:p>
          <a:endParaRPr kumimoji="1" lang="ja-JP" altLang="en-US"/>
        </a:p>
      </dgm:t>
    </dgm:pt>
    <dgm:pt modelId="{C0AE2A8B-B20B-4E7B-8505-6362F5412E78}" type="sibTrans" cxnId="{B978081B-AB90-4EEA-8E6D-BEDA0A7A0BCF}">
      <dgm:prSet/>
      <dgm:spPr/>
      <dgm:t>
        <a:bodyPr/>
        <a:lstStyle/>
        <a:p>
          <a:endParaRPr kumimoji="1" lang="ja-JP" altLang="en-US"/>
        </a:p>
      </dgm:t>
    </dgm:pt>
    <dgm:pt modelId="{EE7030B1-7D36-40C5-BA08-DF2935708EEA}" type="pres">
      <dgm:prSet presAssocID="{DB984F41-80C5-4CAA-9429-F4287E7AA581}" presName="CompostProcess" presStyleCnt="0">
        <dgm:presLayoutVars>
          <dgm:dir/>
          <dgm:resizeHandles val="exact"/>
        </dgm:presLayoutVars>
      </dgm:prSet>
      <dgm:spPr/>
    </dgm:pt>
    <dgm:pt modelId="{6322136F-BE1E-439E-9F85-6844D8D0897E}" type="pres">
      <dgm:prSet presAssocID="{DB984F41-80C5-4CAA-9429-F4287E7AA581}" presName="arrow" presStyleLbl="bgShp" presStyleIdx="0" presStyleCnt="1"/>
      <dgm:spPr/>
    </dgm:pt>
    <dgm:pt modelId="{9C13D090-75B9-4A42-A8E1-7120444BB883}" type="pres">
      <dgm:prSet presAssocID="{DB984F41-80C5-4CAA-9429-F4287E7AA581}" presName="linearProcess" presStyleCnt="0"/>
      <dgm:spPr/>
    </dgm:pt>
    <dgm:pt modelId="{638603B0-68DC-422D-AB17-19436600C295}" type="pres">
      <dgm:prSet presAssocID="{2BFD8584-E007-46FD-BF54-78A5CB1A4B79}" presName="textNode" presStyleLbl="node1" presStyleIdx="0" presStyleCnt="2">
        <dgm:presLayoutVars>
          <dgm:bulletEnabled val="1"/>
        </dgm:presLayoutVars>
      </dgm:prSet>
      <dgm:spPr/>
    </dgm:pt>
    <dgm:pt modelId="{FFB75CEB-8C82-45A2-A659-5B3054FB7B1D}" type="pres">
      <dgm:prSet presAssocID="{205269DC-88E2-433D-B0A9-1F360F6A1CDB}" presName="sibTrans" presStyleCnt="0"/>
      <dgm:spPr/>
    </dgm:pt>
    <dgm:pt modelId="{0B2EAF65-919D-48D7-8B44-D50A540B712E}" type="pres">
      <dgm:prSet presAssocID="{9AFB7FFB-6C5B-4B92-A7A7-2582BD0A2728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C8E8DC0E-6BC2-4074-8DDB-060C3C2E604B}" type="presOf" srcId="{DB984F41-80C5-4CAA-9429-F4287E7AA581}" destId="{EE7030B1-7D36-40C5-BA08-DF2935708EEA}" srcOrd="0" destOrd="0" presId="urn:microsoft.com/office/officeart/2005/8/layout/hProcess9"/>
    <dgm:cxn modelId="{B978081B-AB90-4EEA-8E6D-BEDA0A7A0BCF}" srcId="{DB984F41-80C5-4CAA-9429-F4287E7AA581}" destId="{9AFB7FFB-6C5B-4B92-A7A7-2582BD0A2728}" srcOrd="1" destOrd="0" parTransId="{31F1CDF1-DAB5-4F97-8C13-85856D2F3C32}" sibTransId="{C0AE2A8B-B20B-4E7B-8505-6362F5412E78}"/>
    <dgm:cxn modelId="{8892B38F-B38D-417F-8517-D2C196AA3CB8}" srcId="{DB984F41-80C5-4CAA-9429-F4287E7AA581}" destId="{2BFD8584-E007-46FD-BF54-78A5CB1A4B79}" srcOrd="0" destOrd="0" parTransId="{C346E037-070A-486A-A78A-B8D3C6945A0D}" sibTransId="{205269DC-88E2-433D-B0A9-1F360F6A1CDB}"/>
    <dgm:cxn modelId="{EE5984A8-D0BA-4430-AB9D-C76C276ABD8C}" type="presOf" srcId="{9AFB7FFB-6C5B-4B92-A7A7-2582BD0A2728}" destId="{0B2EAF65-919D-48D7-8B44-D50A540B712E}" srcOrd="0" destOrd="0" presId="urn:microsoft.com/office/officeart/2005/8/layout/hProcess9"/>
    <dgm:cxn modelId="{C755EBB9-B772-4969-B053-CEDE5CF958F6}" type="presOf" srcId="{2BFD8584-E007-46FD-BF54-78A5CB1A4B79}" destId="{638603B0-68DC-422D-AB17-19436600C295}" srcOrd="0" destOrd="0" presId="urn:microsoft.com/office/officeart/2005/8/layout/hProcess9"/>
    <dgm:cxn modelId="{12AE9F79-8C72-43AC-980B-9798AA07EFD4}" type="presParOf" srcId="{EE7030B1-7D36-40C5-BA08-DF2935708EEA}" destId="{6322136F-BE1E-439E-9F85-6844D8D0897E}" srcOrd="0" destOrd="0" presId="urn:microsoft.com/office/officeart/2005/8/layout/hProcess9"/>
    <dgm:cxn modelId="{CB60AB8E-AE66-4B59-9F23-C60F67815E3D}" type="presParOf" srcId="{EE7030B1-7D36-40C5-BA08-DF2935708EEA}" destId="{9C13D090-75B9-4A42-A8E1-7120444BB883}" srcOrd="1" destOrd="0" presId="urn:microsoft.com/office/officeart/2005/8/layout/hProcess9"/>
    <dgm:cxn modelId="{BD641DAE-8C88-4A44-A7A6-F7D887CD56E6}" type="presParOf" srcId="{9C13D090-75B9-4A42-A8E1-7120444BB883}" destId="{638603B0-68DC-422D-AB17-19436600C295}" srcOrd="0" destOrd="0" presId="urn:microsoft.com/office/officeart/2005/8/layout/hProcess9"/>
    <dgm:cxn modelId="{B70CDC2E-DF9E-456C-963C-05D91DAA0EDB}" type="presParOf" srcId="{9C13D090-75B9-4A42-A8E1-7120444BB883}" destId="{FFB75CEB-8C82-45A2-A659-5B3054FB7B1D}" srcOrd="1" destOrd="0" presId="urn:microsoft.com/office/officeart/2005/8/layout/hProcess9"/>
    <dgm:cxn modelId="{0D614768-B9A9-4AE8-A3DF-83E92FCBEC6B}" type="presParOf" srcId="{9C13D090-75B9-4A42-A8E1-7120444BB883}" destId="{0B2EAF65-919D-48D7-8B44-D50A540B712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4EC85-8E07-453A-801A-E88BDD0C046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F9D50B97-FA92-4604-9B8E-D6E002833783}">
      <dgm:prSet phldrT="[テキスト]"/>
      <dgm:spPr>
        <a:xfrm>
          <a:off x="439248" y="114116"/>
          <a:ext cx="6149483" cy="70848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病気を治すための薬を</a:t>
          </a:r>
        </a:p>
      </dgm:t>
    </dgm:pt>
    <dgm:pt modelId="{1EACDEE6-3FFC-4704-8269-FF26E3806B5B}" type="parTrans" cxnId="{51C017A0-A415-4784-9093-DCB790298D26}">
      <dgm:prSet/>
      <dgm:spPr/>
      <dgm:t>
        <a:bodyPr/>
        <a:lstStyle/>
        <a:p>
          <a:endParaRPr kumimoji="1" lang="ja-JP" altLang="en-US"/>
        </a:p>
      </dgm:t>
    </dgm:pt>
    <dgm:pt modelId="{B93494EA-D5DB-4A93-ABD6-D2F979472F1A}" type="sibTrans" cxnId="{51C017A0-A415-4784-9093-DCB790298D26}">
      <dgm:prSet/>
      <dgm:spPr/>
      <dgm:t>
        <a:bodyPr/>
        <a:lstStyle/>
        <a:p>
          <a:endParaRPr kumimoji="1" lang="ja-JP" altLang="en-US"/>
        </a:p>
      </dgm:t>
    </dgm:pt>
    <dgm:pt modelId="{7F516723-885F-4573-B08A-1D7CE29DD29D}">
      <dgm:prSet phldrT="[テキスト]"/>
      <dgm:spPr>
        <a:xfrm>
          <a:off x="439248" y="1202756"/>
          <a:ext cx="6149483" cy="70848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一度にいっぱい飲むことで</a:t>
          </a:r>
        </a:p>
      </dgm:t>
    </dgm:pt>
    <dgm:pt modelId="{7C9A49FD-295E-449B-B202-7337FAEBFA06}" type="parTrans" cxnId="{29731F3B-C2B9-4226-9B3D-96196687303D}">
      <dgm:prSet/>
      <dgm:spPr/>
      <dgm:t>
        <a:bodyPr/>
        <a:lstStyle/>
        <a:p>
          <a:endParaRPr kumimoji="1" lang="ja-JP" altLang="en-US"/>
        </a:p>
      </dgm:t>
    </dgm:pt>
    <dgm:pt modelId="{BB85C4A7-93CC-4589-89EF-E8DB8A01153B}" type="sibTrans" cxnId="{29731F3B-C2B9-4226-9B3D-96196687303D}">
      <dgm:prSet/>
      <dgm:spPr/>
      <dgm:t>
        <a:bodyPr/>
        <a:lstStyle/>
        <a:p>
          <a:endParaRPr kumimoji="1" lang="ja-JP" altLang="en-US"/>
        </a:p>
      </dgm:t>
    </dgm:pt>
    <dgm:pt modelId="{0D357284-CEF0-4B4B-ACD0-BBC14A1E2371}">
      <dgm:prSet phldrT="[テキスト]"/>
      <dgm:spPr>
        <a:xfrm>
          <a:off x="439248" y="2291395"/>
          <a:ext cx="6149483" cy="70848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つらいことから逃げたり、目立とうとすること</a:t>
          </a:r>
        </a:p>
      </dgm:t>
    </dgm:pt>
    <dgm:pt modelId="{87E9E70E-9A03-4E0A-94D6-AE43124D6A3F}" type="parTrans" cxnId="{49AE5C32-34F4-4487-A1F5-E071AC7F9158}">
      <dgm:prSet/>
      <dgm:spPr/>
      <dgm:t>
        <a:bodyPr/>
        <a:lstStyle/>
        <a:p>
          <a:endParaRPr kumimoji="1" lang="ja-JP" altLang="en-US"/>
        </a:p>
      </dgm:t>
    </dgm:pt>
    <dgm:pt modelId="{E4AB6B6F-C3C6-4D68-B557-2EBFC477AD8D}" type="sibTrans" cxnId="{49AE5C32-34F4-4487-A1F5-E071AC7F9158}">
      <dgm:prSet/>
      <dgm:spPr/>
      <dgm:t>
        <a:bodyPr/>
        <a:lstStyle/>
        <a:p>
          <a:endParaRPr kumimoji="1" lang="ja-JP" altLang="en-US"/>
        </a:p>
      </dgm:t>
    </dgm:pt>
    <dgm:pt modelId="{BCD77062-7986-4390-A234-4CA7A66B75BE}" type="pres">
      <dgm:prSet presAssocID="{4A54EC85-8E07-453A-801A-E88BDD0C0469}" presName="linear" presStyleCnt="0">
        <dgm:presLayoutVars>
          <dgm:dir/>
          <dgm:animLvl val="lvl"/>
          <dgm:resizeHandles val="exact"/>
        </dgm:presLayoutVars>
      </dgm:prSet>
      <dgm:spPr/>
    </dgm:pt>
    <dgm:pt modelId="{5666BD9F-3D42-4C9C-8BD2-68535B11793D}" type="pres">
      <dgm:prSet presAssocID="{F9D50B97-FA92-4604-9B8E-D6E002833783}" presName="parentLin" presStyleCnt="0"/>
      <dgm:spPr/>
    </dgm:pt>
    <dgm:pt modelId="{3E74A4E2-0FF8-417C-8BE6-943B7FC94F6C}" type="pres">
      <dgm:prSet presAssocID="{F9D50B97-FA92-4604-9B8E-D6E002833783}" presName="parentLeftMargin" presStyleLbl="node1" presStyleIdx="0" presStyleCnt="3"/>
      <dgm:spPr/>
    </dgm:pt>
    <dgm:pt modelId="{59A87196-A974-4CA6-99F4-02811E2E5849}" type="pres">
      <dgm:prSet presAssocID="{F9D50B97-FA92-4604-9B8E-D6E0028337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BAEBA3-3C50-42C1-B125-4689ED2CA39F}" type="pres">
      <dgm:prSet presAssocID="{F9D50B97-FA92-4604-9B8E-D6E002833783}" presName="negativeSpace" presStyleCnt="0"/>
      <dgm:spPr/>
    </dgm:pt>
    <dgm:pt modelId="{2F993799-B936-427D-92FF-C988F00782D1}" type="pres">
      <dgm:prSet presAssocID="{F9D50B97-FA92-4604-9B8E-D6E002833783}" presName="childText" presStyleLbl="conFgAcc1" presStyleIdx="0" presStyleCnt="3">
        <dgm:presLayoutVars>
          <dgm:bulletEnabled val="1"/>
        </dgm:presLayoutVars>
      </dgm:prSet>
      <dgm:spPr>
        <a:xfrm>
          <a:off x="0" y="46835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113F93E-B4AB-4AA7-8738-4896142EA597}" type="pres">
      <dgm:prSet presAssocID="{B93494EA-D5DB-4A93-ABD6-D2F979472F1A}" presName="spaceBetweenRectangles" presStyleCnt="0"/>
      <dgm:spPr/>
    </dgm:pt>
    <dgm:pt modelId="{50C3738E-9728-4329-92CB-0643FF7871EF}" type="pres">
      <dgm:prSet presAssocID="{7F516723-885F-4573-B08A-1D7CE29DD29D}" presName="parentLin" presStyleCnt="0"/>
      <dgm:spPr/>
    </dgm:pt>
    <dgm:pt modelId="{DE802068-B79C-44AA-B047-AB86FE5517F4}" type="pres">
      <dgm:prSet presAssocID="{7F516723-885F-4573-B08A-1D7CE29DD29D}" presName="parentLeftMargin" presStyleLbl="node1" presStyleIdx="0" presStyleCnt="3"/>
      <dgm:spPr/>
    </dgm:pt>
    <dgm:pt modelId="{2F9D3012-550E-4D9C-B186-22690A902DB7}" type="pres">
      <dgm:prSet presAssocID="{7F516723-885F-4573-B08A-1D7CE29DD2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D2E6B9-20A7-433A-AFC1-89C379B1ED64}" type="pres">
      <dgm:prSet presAssocID="{7F516723-885F-4573-B08A-1D7CE29DD29D}" presName="negativeSpace" presStyleCnt="0"/>
      <dgm:spPr/>
    </dgm:pt>
    <dgm:pt modelId="{FBCBD452-6167-410E-831E-493BB8910C37}" type="pres">
      <dgm:prSet presAssocID="{7F516723-885F-4573-B08A-1D7CE29DD29D}" presName="childText" presStyleLbl="conFgAcc1" presStyleIdx="1" presStyleCnt="3">
        <dgm:presLayoutVars>
          <dgm:bulletEnabled val="1"/>
        </dgm:presLayoutVars>
      </dgm:prSet>
      <dgm:spPr>
        <a:xfrm>
          <a:off x="0" y="155699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F6403892-E794-4185-80F0-8651B88AB713}" type="pres">
      <dgm:prSet presAssocID="{BB85C4A7-93CC-4589-89EF-E8DB8A01153B}" presName="spaceBetweenRectangles" presStyleCnt="0"/>
      <dgm:spPr/>
    </dgm:pt>
    <dgm:pt modelId="{04D7174D-A9F5-4070-88C9-8506E43DFC8B}" type="pres">
      <dgm:prSet presAssocID="{0D357284-CEF0-4B4B-ACD0-BBC14A1E2371}" presName="parentLin" presStyleCnt="0"/>
      <dgm:spPr/>
    </dgm:pt>
    <dgm:pt modelId="{A6E04663-9079-4F19-A7A2-EDC9FE6AB965}" type="pres">
      <dgm:prSet presAssocID="{0D357284-CEF0-4B4B-ACD0-BBC14A1E2371}" presName="parentLeftMargin" presStyleLbl="node1" presStyleIdx="1" presStyleCnt="3"/>
      <dgm:spPr/>
    </dgm:pt>
    <dgm:pt modelId="{6D932693-977E-445E-B272-5C823ADEC1F0}" type="pres">
      <dgm:prSet presAssocID="{0D357284-CEF0-4B4B-ACD0-BBC14A1E23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37148A-D32D-4F77-BAE9-8C778A7C7352}" type="pres">
      <dgm:prSet presAssocID="{0D357284-CEF0-4B4B-ACD0-BBC14A1E2371}" presName="negativeSpace" presStyleCnt="0"/>
      <dgm:spPr/>
    </dgm:pt>
    <dgm:pt modelId="{736A15BF-84F0-4D51-A9C7-A6715E959F4F}" type="pres">
      <dgm:prSet presAssocID="{0D357284-CEF0-4B4B-ACD0-BBC14A1E2371}" presName="childText" presStyleLbl="conFgAcc1" presStyleIdx="2" presStyleCnt="3">
        <dgm:presLayoutVars>
          <dgm:bulletEnabled val="1"/>
        </dgm:presLayoutVars>
      </dgm:prSet>
      <dgm:spPr>
        <a:xfrm>
          <a:off x="0" y="2645636"/>
          <a:ext cx="8784976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D6B1D1D-1025-4C07-A0DA-C4F333FFFD46}" type="presOf" srcId="{4A54EC85-8E07-453A-801A-E88BDD0C0469}" destId="{BCD77062-7986-4390-A234-4CA7A66B75BE}" srcOrd="0" destOrd="0" presId="urn:microsoft.com/office/officeart/2005/8/layout/list1"/>
    <dgm:cxn modelId="{49AE5C32-34F4-4487-A1F5-E071AC7F9158}" srcId="{4A54EC85-8E07-453A-801A-E88BDD0C0469}" destId="{0D357284-CEF0-4B4B-ACD0-BBC14A1E2371}" srcOrd="2" destOrd="0" parTransId="{87E9E70E-9A03-4E0A-94D6-AE43124D6A3F}" sibTransId="{E4AB6B6F-C3C6-4D68-B557-2EBFC477AD8D}"/>
    <dgm:cxn modelId="{29731F3B-C2B9-4226-9B3D-96196687303D}" srcId="{4A54EC85-8E07-453A-801A-E88BDD0C0469}" destId="{7F516723-885F-4573-B08A-1D7CE29DD29D}" srcOrd="1" destOrd="0" parTransId="{7C9A49FD-295E-449B-B202-7337FAEBFA06}" sibTransId="{BB85C4A7-93CC-4589-89EF-E8DB8A01153B}"/>
    <dgm:cxn modelId="{20B51F42-B7FD-4AC8-B811-0920544D14AD}" type="presOf" srcId="{0D357284-CEF0-4B4B-ACD0-BBC14A1E2371}" destId="{6D932693-977E-445E-B272-5C823ADEC1F0}" srcOrd="1" destOrd="0" presId="urn:microsoft.com/office/officeart/2005/8/layout/list1"/>
    <dgm:cxn modelId="{6FFB4B42-3005-496D-BB45-D75F405223CD}" type="presOf" srcId="{0D357284-CEF0-4B4B-ACD0-BBC14A1E2371}" destId="{A6E04663-9079-4F19-A7A2-EDC9FE6AB965}" srcOrd="0" destOrd="0" presId="urn:microsoft.com/office/officeart/2005/8/layout/list1"/>
    <dgm:cxn modelId="{4B7DC953-6CD5-4F7F-A9A6-64C53FCE2DB8}" type="presOf" srcId="{F9D50B97-FA92-4604-9B8E-D6E002833783}" destId="{3E74A4E2-0FF8-417C-8BE6-943B7FC94F6C}" srcOrd="0" destOrd="0" presId="urn:microsoft.com/office/officeart/2005/8/layout/list1"/>
    <dgm:cxn modelId="{F08A8374-89F7-4ED0-96E6-38F6DE2C6096}" type="presOf" srcId="{F9D50B97-FA92-4604-9B8E-D6E002833783}" destId="{59A87196-A974-4CA6-99F4-02811E2E5849}" srcOrd="1" destOrd="0" presId="urn:microsoft.com/office/officeart/2005/8/layout/list1"/>
    <dgm:cxn modelId="{B219958A-E2C2-4BA6-B920-9B4557842140}" type="presOf" srcId="{7F516723-885F-4573-B08A-1D7CE29DD29D}" destId="{DE802068-B79C-44AA-B047-AB86FE5517F4}" srcOrd="0" destOrd="0" presId="urn:microsoft.com/office/officeart/2005/8/layout/list1"/>
    <dgm:cxn modelId="{51C017A0-A415-4784-9093-DCB790298D26}" srcId="{4A54EC85-8E07-453A-801A-E88BDD0C0469}" destId="{F9D50B97-FA92-4604-9B8E-D6E002833783}" srcOrd="0" destOrd="0" parTransId="{1EACDEE6-3FFC-4704-8269-FF26E3806B5B}" sibTransId="{B93494EA-D5DB-4A93-ABD6-D2F979472F1A}"/>
    <dgm:cxn modelId="{559859C3-C270-4CC5-A6CC-4A296B34BE33}" type="presOf" srcId="{7F516723-885F-4573-B08A-1D7CE29DD29D}" destId="{2F9D3012-550E-4D9C-B186-22690A902DB7}" srcOrd="1" destOrd="0" presId="urn:microsoft.com/office/officeart/2005/8/layout/list1"/>
    <dgm:cxn modelId="{183F1549-DCD6-4D17-846B-F0D7A3750A0A}" type="presParOf" srcId="{BCD77062-7986-4390-A234-4CA7A66B75BE}" destId="{5666BD9F-3D42-4C9C-8BD2-68535B11793D}" srcOrd="0" destOrd="0" presId="urn:microsoft.com/office/officeart/2005/8/layout/list1"/>
    <dgm:cxn modelId="{CA3260FB-EE4F-4BF4-8AD9-871FD9A9D5C8}" type="presParOf" srcId="{5666BD9F-3D42-4C9C-8BD2-68535B11793D}" destId="{3E74A4E2-0FF8-417C-8BE6-943B7FC94F6C}" srcOrd="0" destOrd="0" presId="urn:microsoft.com/office/officeart/2005/8/layout/list1"/>
    <dgm:cxn modelId="{4A9D0B43-CE74-49B4-A56A-A9F6AAEA337E}" type="presParOf" srcId="{5666BD9F-3D42-4C9C-8BD2-68535B11793D}" destId="{59A87196-A974-4CA6-99F4-02811E2E5849}" srcOrd="1" destOrd="0" presId="urn:microsoft.com/office/officeart/2005/8/layout/list1"/>
    <dgm:cxn modelId="{5A6F4E40-91CA-4595-AF27-8F105C32EAC0}" type="presParOf" srcId="{BCD77062-7986-4390-A234-4CA7A66B75BE}" destId="{9DBAEBA3-3C50-42C1-B125-4689ED2CA39F}" srcOrd="1" destOrd="0" presId="urn:microsoft.com/office/officeart/2005/8/layout/list1"/>
    <dgm:cxn modelId="{3D8A827F-D2DA-4C37-A6A3-3DC4378B2F5F}" type="presParOf" srcId="{BCD77062-7986-4390-A234-4CA7A66B75BE}" destId="{2F993799-B936-427D-92FF-C988F00782D1}" srcOrd="2" destOrd="0" presId="urn:microsoft.com/office/officeart/2005/8/layout/list1"/>
    <dgm:cxn modelId="{57EF8988-216A-4F81-97C7-DECDFE07446F}" type="presParOf" srcId="{BCD77062-7986-4390-A234-4CA7A66B75BE}" destId="{B113F93E-B4AB-4AA7-8738-4896142EA597}" srcOrd="3" destOrd="0" presId="urn:microsoft.com/office/officeart/2005/8/layout/list1"/>
    <dgm:cxn modelId="{CADC151E-BCC1-4914-8487-4B1CB9909875}" type="presParOf" srcId="{BCD77062-7986-4390-A234-4CA7A66B75BE}" destId="{50C3738E-9728-4329-92CB-0643FF7871EF}" srcOrd="4" destOrd="0" presId="urn:microsoft.com/office/officeart/2005/8/layout/list1"/>
    <dgm:cxn modelId="{8D4F804D-D8B6-467F-9979-4FEE2883ED9F}" type="presParOf" srcId="{50C3738E-9728-4329-92CB-0643FF7871EF}" destId="{DE802068-B79C-44AA-B047-AB86FE5517F4}" srcOrd="0" destOrd="0" presId="urn:microsoft.com/office/officeart/2005/8/layout/list1"/>
    <dgm:cxn modelId="{76D863B4-7E3A-43E1-AA2B-559C7AD79E62}" type="presParOf" srcId="{50C3738E-9728-4329-92CB-0643FF7871EF}" destId="{2F9D3012-550E-4D9C-B186-22690A902DB7}" srcOrd="1" destOrd="0" presId="urn:microsoft.com/office/officeart/2005/8/layout/list1"/>
    <dgm:cxn modelId="{C1764D4C-E7CE-4452-8B48-9FF286D042BD}" type="presParOf" srcId="{BCD77062-7986-4390-A234-4CA7A66B75BE}" destId="{A7D2E6B9-20A7-433A-AFC1-89C379B1ED64}" srcOrd="5" destOrd="0" presId="urn:microsoft.com/office/officeart/2005/8/layout/list1"/>
    <dgm:cxn modelId="{77C2B4F6-65D3-45E8-B130-5DADA9087A2C}" type="presParOf" srcId="{BCD77062-7986-4390-A234-4CA7A66B75BE}" destId="{FBCBD452-6167-410E-831E-493BB8910C37}" srcOrd="6" destOrd="0" presId="urn:microsoft.com/office/officeart/2005/8/layout/list1"/>
    <dgm:cxn modelId="{8877A9A4-A3B2-44E7-B180-737D5C9A7E9B}" type="presParOf" srcId="{BCD77062-7986-4390-A234-4CA7A66B75BE}" destId="{F6403892-E794-4185-80F0-8651B88AB713}" srcOrd="7" destOrd="0" presId="urn:microsoft.com/office/officeart/2005/8/layout/list1"/>
    <dgm:cxn modelId="{2F8713E0-D570-40FB-8BBA-09F02A6077FA}" type="presParOf" srcId="{BCD77062-7986-4390-A234-4CA7A66B75BE}" destId="{04D7174D-A9F5-4070-88C9-8506E43DFC8B}" srcOrd="8" destOrd="0" presId="urn:microsoft.com/office/officeart/2005/8/layout/list1"/>
    <dgm:cxn modelId="{47074A35-71C8-4160-8533-2EBAE3C0FEE2}" type="presParOf" srcId="{04D7174D-A9F5-4070-88C9-8506E43DFC8B}" destId="{A6E04663-9079-4F19-A7A2-EDC9FE6AB965}" srcOrd="0" destOrd="0" presId="urn:microsoft.com/office/officeart/2005/8/layout/list1"/>
    <dgm:cxn modelId="{3A395B1B-5E21-40C6-BDC5-A932146F6E49}" type="presParOf" srcId="{04D7174D-A9F5-4070-88C9-8506E43DFC8B}" destId="{6D932693-977E-445E-B272-5C823ADEC1F0}" srcOrd="1" destOrd="0" presId="urn:microsoft.com/office/officeart/2005/8/layout/list1"/>
    <dgm:cxn modelId="{7D6B3A76-A822-437A-9546-2967A8D5F928}" type="presParOf" srcId="{BCD77062-7986-4390-A234-4CA7A66B75BE}" destId="{7C37148A-D32D-4F77-BAE9-8C778A7C7352}" srcOrd="9" destOrd="0" presId="urn:microsoft.com/office/officeart/2005/8/layout/list1"/>
    <dgm:cxn modelId="{2AD47B2E-AA92-4258-A02C-3DFD41343016}" type="presParOf" srcId="{BCD77062-7986-4390-A234-4CA7A66B75BE}" destId="{736A15BF-84F0-4D51-A9C7-A6715E959F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3D000-7BA1-419B-B76A-AE20DF4EDD5E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BDA8090A-5B53-4663-B739-11E550D22A46}">
      <dgm:prSet phldrT="[テキスト]" custT="1"/>
      <dgm:spPr>
        <a:xfrm>
          <a:off x="777862" y="945"/>
          <a:ext cx="1569638" cy="156963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sz="24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  <a:endParaRPr kumimoji="1" lang="ja-JP" altLang="en-US" sz="24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712EEBC1-8E98-4CB8-970C-B586FBECADF9}" type="parTrans" cxnId="{94513AB5-AE0B-4DA5-A230-FC93016B0182}">
      <dgm:prSet/>
      <dgm:spPr/>
      <dgm:t>
        <a:bodyPr/>
        <a:lstStyle/>
        <a:p>
          <a:endParaRPr kumimoji="1" lang="ja-JP" altLang="en-US"/>
        </a:p>
      </dgm:t>
    </dgm:pt>
    <dgm:pt modelId="{F312D3B0-620A-445D-839C-A74D980D094B}" type="sibTrans" cxnId="{94513AB5-AE0B-4DA5-A230-FC93016B0182}">
      <dgm:prSet/>
      <dgm:spPr>
        <a:xfrm>
          <a:off x="2474955" y="330569"/>
          <a:ext cx="910390" cy="910390"/>
        </a:xfrm>
        <a:prstGeom prst="mathPlus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kumimoji="1" lang="ja-JP" altLang="en-US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gm:t>
    </dgm:pt>
    <dgm:pt modelId="{1E2F5667-E076-43B0-8174-8426FBCC9EA3}">
      <dgm:prSet phldrT="[テキスト]" custT="1"/>
      <dgm:spPr>
        <a:xfrm>
          <a:off x="3512801" y="945"/>
          <a:ext cx="1569638" cy="156963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sz="24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24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6ED615E8-DADA-49B4-83FF-4331C89C9011}" type="parTrans" cxnId="{66D94305-694C-4B69-A10E-A03F3C093C8B}">
      <dgm:prSet/>
      <dgm:spPr/>
      <dgm:t>
        <a:bodyPr/>
        <a:lstStyle/>
        <a:p>
          <a:endParaRPr kumimoji="1" lang="ja-JP" altLang="en-US"/>
        </a:p>
      </dgm:t>
    </dgm:pt>
    <dgm:pt modelId="{400F80D0-B89B-4005-A2C4-783C5590445B}" type="sibTrans" cxnId="{66D94305-694C-4B69-A10E-A03F3C093C8B}">
      <dgm:prSet/>
      <dgm:spPr>
        <a:xfrm>
          <a:off x="5209894" y="330569"/>
          <a:ext cx="910390" cy="910390"/>
        </a:xfrm>
        <a:prstGeom prst="mathEqual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kumimoji="1" lang="ja-JP" altLang="en-US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gm:t>
    </dgm:pt>
    <dgm:pt modelId="{FFA978C3-8AAC-4FD0-9D08-1AAB34C9BD13}">
      <dgm:prSet phldrT="[テキスト]"/>
      <dgm:spPr>
        <a:xfrm>
          <a:off x="6247739" y="945"/>
          <a:ext cx="1569638" cy="156963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en-US" altLang="ja-JP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</a:p>
        <a:p>
          <a:pPr>
            <a:buNone/>
          </a:pPr>
          <a:r>
            <a:rPr kumimoji="1" lang="en-US" altLang="ja-JP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gm:t>
    </dgm:pt>
    <dgm:pt modelId="{11B91531-AB01-43CC-9D16-92A7FEF11761}" type="parTrans" cxnId="{08FDFC48-F321-40D8-B137-C3C855F4A777}">
      <dgm:prSet/>
      <dgm:spPr/>
      <dgm:t>
        <a:bodyPr/>
        <a:lstStyle/>
        <a:p>
          <a:endParaRPr kumimoji="1" lang="ja-JP" altLang="en-US"/>
        </a:p>
      </dgm:t>
    </dgm:pt>
    <dgm:pt modelId="{0067AD8B-ABF3-4BC1-A085-292013C23BF3}" type="sibTrans" cxnId="{08FDFC48-F321-40D8-B137-C3C855F4A777}">
      <dgm:prSet/>
      <dgm:spPr/>
      <dgm:t>
        <a:bodyPr/>
        <a:lstStyle/>
        <a:p>
          <a:endParaRPr kumimoji="1" lang="ja-JP" altLang="en-US"/>
        </a:p>
      </dgm:t>
    </dgm:pt>
    <dgm:pt modelId="{F8B9EF45-C01B-4A76-B717-3A6769C6D269}" type="pres">
      <dgm:prSet presAssocID="{C203D000-7BA1-419B-B76A-AE20DF4EDD5E}" presName="linearFlow" presStyleCnt="0">
        <dgm:presLayoutVars>
          <dgm:dir/>
          <dgm:resizeHandles val="exact"/>
        </dgm:presLayoutVars>
      </dgm:prSet>
      <dgm:spPr/>
    </dgm:pt>
    <dgm:pt modelId="{61E1B05E-C111-46B7-84DE-88A1F9757FD4}" type="pres">
      <dgm:prSet presAssocID="{BDA8090A-5B53-4663-B739-11E550D22A46}" presName="node" presStyleLbl="node1" presStyleIdx="0" presStyleCnt="3">
        <dgm:presLayoutVars>
          <dgm:bulletEnabled val="1"/>
        </dgm:presLayoutVars>
      </dgm:prSet>
      <dgm:spPr/>
    </dgm:pt>
    <dgm:pt modelId="{B2BD2958-7A01-4E24-B840-F8E363ABC9B0}" type="pres">
      <dgm:prSet presAssocID="{F312D3B0-620A-445D-839C-A74D980D094B}" presName="spacerL" presStyleCnt="0"/>
      <dgm:spPr/>
    </dgm:pt>
    <dgm:pt modelId="{8D52E20A-DE28-4933-B161-05E1B72855A6}" type="pres">
      <dgm:prSet presAssocID="{F312D3B0-620A-445D-839C-A74D980D094B}" presName="sibTrans" presStyleLbl="sibTrans2D1" presStyleIdx="0" presStyleCnt="2"/>
      <dgm:spPr/>
    </dgm:pt>
    <dgm:pt modelId="{393981F4-218E-4B51-B2F7-A793ECD99572}" type="pres">
      <dgm:prSet presAssocID="{F312D3B0-620A-445D-839C-A74D980D094B}" presName="spacerR" presStyleCnt="0"/>
      <dgm:spPr/>
    </dgm:pt>
    <dgm:pt modelId="{0EED215A-7554-49F2-B390-892679B82DA3}" type="pres">
      <dgm:prSet presAssocID="{1E2F5667-E076-43B0-8174-8426FBCC9EA3}" presName="node" presStyleLbl="node1" presStyleIdx="1" presStyleCnt="3">
        <dgm:presLayoutVars>
          <dgm:bulletEnabled val="1"/>
        </dgm:presLayoutVars>
      </dgm:prSet>
      <dgm:spPr/>
    </dgm:pt>
    <dgm:pt modelId="{08C9CD9A-E953-42CF-AD62-3D76798B27B7}" type="pres">
      <dgm:prSet presAssocID="{400F80D0-B89B-4005-A2C4-783C5590445B}" presName="spacerL" presStyleCnt="0"/>
      <dgm:spPr/>
    </dgm:pt>
    <dgm:pt modelId="{0758EC35-70B8-40B4-B2EA-77B23A2C6A6F}" type="pres">
      <dgm:prSet presAssocID="{400F80D0-B89B-4005-A2C4-783C5590445B}" presName="sibTrans" presStyleLbl="sibTrans2D1" presStyleIdx="1" presStyleCnt="2"/>
      <dgm:spPr/>
    </dgm:pt>
    <dgm:pt modelId="{ACBA1901-32DB-4B91-901B-6481429E3A2E}" type="pres">
      <dgm:prSet presAssocID="{400F80D0-B89B-4005-A2C4-783C5590445B}" presName="spacerR" presStyleCnt="0"/>
      <dgm:spPr/>
    </dgm:pt>
    <dgm:pt modelId="{7C4232F1-3034-417A-B1D3-EF5A8067F204}" type="pres">
      <dgm:prSet presAssocID="{FFA978C3-8AAC-4FD0-9D08-1AAB34C9BD13}" presName="node" presStyleLbl="node1" presStyleIdx="2" presStyleCnt="3">
        <dgm:presLayoutVars>
          <dgm:bulletEnabled val="1"/>
        </dgm:presLayoutVars>
      </dgm:prSet>
      <dgm:spPr/>
    </dgm:pt>
  </dgm:ptLst>
  <dgm:cxnLst>
    <dgm:cxn modelId="{66D94305-694C-4B69-A10E-A03F3C093C8B}" srcId="{C203D000-7BA1-419B-B76A-AE20DF4EDD5E}" destId="{1E2F5667-E076-43B0-8174-8426FBCC9EA3}" srcOrd="1" destOrd="0" parTransId="{6ED615E8-DADA-49B4-83FF-4331C89C9011}" sibTransId="{400F80D0-B89B-4005-A2C4-783C5590445B}"/>
    <dgm:cxn modelId="{7DE5500E-8B5A-482D-93FB-1368E0F2600C}" type="presOf" srcId="{BDA8090A-5B53-4663-B739-11E550D22A46}" destId="{61E1B05E-C111-46B7-84DE-88A1F9757FD4}" srcOrd="0" destOrd="0" presId="urn:microsoft.com/office/officeart/2005/8/layout/equation1"/>
    <dgm:cxn modelId="{B7AD9940-BBC4-47FF-A04B-1966C930ADE3}" type="presOf" srcId="{FFA978C3-8AAC-4FD0-9D08-1AAB34C9BD13}" destId="{7C4232F1-3034-417A-B1D3-EF5A8067F204}" srcOrd="0" destOrd="0" presId="urn:microsoft.com/office/officeart/2005/8/layout/equation1"/>
    <dgm:cxn modelId="{08FDFC48-F321-40D8-B137-C3C855F4A777}" srcId="{C203D000-7BA1-419B-B76A-AE20DF4EDD5E}" destId="{FFA978C3-8AAC-4FD0-9D08-1AAB34C9BD13}" srcOrd="2" destOrd="0" parTransId="{11B91531-AB01-43CC-9D16-92A7FEF11761}" sibTransId="{0067AD8B-ABF3-4BC1-A085-292013C23BF3}"/>
    <dgm:cxn modelId="{E26D0297-C457-430A-A725-357F7C4D6F17}" type="presOf" srcId="{400F80D0-B89B-4005-A2C4-783C5590445B}" destId="{0758EC35-70B8-40B4-B2EA-77B23A2C6A6F}" srcOrd="0" destOrd="0" presId="urn:microsoft.com/office/officeart/2005/8/layout/equation1"/>
    <dgm:cxn modelId="{94513AB5-AE0B-4DA5-A230-FC93016B0182}" srcId="{C203D000-7BA1-419B-B76A-AE20DF4EDD5E}" destId="{BDA8090A-5B53-4663-B739-11E550D22A46}" srcOrd="0" destOrd="0" parTransId="{712EEBC1-8E98-4CB8-970C-B586FBECADF9}" sibTransId="{F312D3B0-620A-445D-839C-A74D980D094B}"/>
    <dgm:cxn modelId="{DF1235BA-6A24-4904-86B4-E9C37037E97F}" type="presOf" srcId="{C203D000-7BA1-419B-B76A-AE20DF4EDD5E}" destId="{F8B9EF45-C01B-4A76-B717-3A6769C6D269}" srcOrd="0" destOrd="0" presId="urn:microsoft.com/office/officeart/2005/8/layout/equation1"/>
    <dgm:cxn modelId="{1647D7D2-979F-49AC-A8EE-824FFD7C7918}" type="presOf" srcId="{F312D3B0-620A-445D-839C-A74D980D094B}" destId="{8D52E20A-DE28-4933-B161-05E1B72855A6}" srcOrd="0" destOrd="0" presId="urn:microsoft.com/office/officeart/2005/8/layout/equation1"/>
    <dgm:cxn modelId="{C8CB37EF-6EE7-4543-A457-F96005AB1E1E}" type="presOf" srcId="{1E2F5667-E076-43B0-8174-8426FBCC9EA3}" destId="{0EED215A-7554-49F2-B390-892679B82DA3}" srcOrd="0" destOrd="0" presId="urn:microsoft.com/office/officeart/2005/8/layout/equation1"/>
    <dgm:cxn modelId="{54DBF78A-2C42-4633-8201-BA3DA58548F1}" type="presParOf" srcId="{F8B9EF45-C01B-4A76-B717-3A6769C6D269}" destId="{61E1B05E-C111-46B7-84DE-88A1F9757FD4}" srcOrd="0" destOrd="0" presId="urn:microsoft.com/office/officeart/2005/8/layout/equation1"/>
    <dgm:cxn modelId="{4A6796E4-8857-4B66-93BA-62EC49D02F63}" type="presParOf" srcId="{F8B9EF45-C01B-4A76-B717-3A6769C6D269}" destId="{B2BD2958-7A01-4E24-B840-F8E363ABC9B0}" srcOrd="1" destOrd="0" presId="urn:microsoft.com/office/officeart/2005/8/layout/equation1"/>
    <dgm:cxn modelId="{086B5247-02FF-40CC-9016-996E4442E3FB}" type="presParOf" srcId="{F8B9EF45-C01B-4A76-B717-3A6769C6D269}" destId="{8D52E20A-DE28-4933-B161-05E1B72855A6}" srcOrd="2" destOrd="0" presId="urn:microsoft.com/office/officeart/2005/8/layout/equation1"/>
    <dgm:cxn modelId="{26631F5C-5D24-434E-9FBA-340E3A35BD50}" type="presParOf" srcId="{F8B9EF45-C01B-4A76-B717-3A6769C6D269}" destId="{393981F4-218E-4B51-B2F7-A793ECD99572}" srcOrd="3" destOrd="0" presId="urn:microsoft.com/office/officeart/2005/8/layout/equation1"/>
    <dgm:cxn modelId="{78F2E995-A8A3-4ECD-9FD1-E0CC416E42F4}" type="presParOf" srcId="{F8B9EF45-C01B-4A76-B717-3A6769C6D269}" destId="{0EED215A-7554-49F2-B390-892679B82DA3}" srcOrd="4" destOrd="0" presId="urn:microsoft.com/office/officeart/2005/8/layout/equation1"/>
    <dgm:cxn modelId="{78583DA4-3970-42A5-9287-E18842288B27}" type="presParOf" srcId="{F8B9EF45-C01B-4A76-B717-3A6769C6D269}" destId="{08C9CD9A-E953-42CF-AD62-3D76798B27B7}" srcOrd="5" destOrd="0" presId="urn:microsoft.com/office/officeart/2005/8/layout/equation1"/>
    <dgm:cxn modelId="{56CA0CF6-F7B4-47AB-9EA0-9C1F1334BDED}" type="presParOf" srcId="{F8B9EF45-C01B-4A76-B717-3A6769C6D269}" destId="{0758EC35-70B8-40B4-B2EA-77B23A2C6A6F}" srcOrd="6" destOrd="0" presId="urn:microsoft.com/office/officeart/2005/8/layout/equation1"/>
    <dgm:cxn modelId="{BB8A31AC-1BBE-4BDC-AA2F-804319E1144B}" type="presParOf" srcId="{F8B9EF45-C01B-4A76-B717-3A6769C6D269}" destId="{ACBA1901-32DB-4B91-901B-6481429E3A2E}" srcOrd="7" destOrd="0" presId="urn:microsoft.com/office/officeart/2005/8/layout/equation1"/>
    <dgm:cxn modelId="{0BB7DFB5-12F6-4D00-B754-2725E2537869}" type="presParOf" srcId="{F8B9EF45-C01B-4A76-B717-3A6769C6D269}" destId="{7C4232F1-3034-417A-B1D3-EF5A8067F2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E8AD4-1396-4642-B2ED-2CE907B43768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E34FEE2-F17B-4A8F-94D1-273A7779D9FD}">
      <dgm:prSet phldrT="[テキスト]"/>
      <dgm:spPr>
        <a:xfrm>
          <a:off x="3162115" y="1254844"/>
          <a:ext cx="1933719" cy="9667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副作用</a:t>
          </a:r>
        </a:p>
      </dgm:t>
    </dgm:pt>
    <dgm:pt modelId="{111C3C4E-05A6-4426-8962-2075E433C4BE}" type="parTrans" cxnId="{993DAE9C-98CC-4D7E-A9D3-E2997E62987D}">
      <dgm:prSet/>
      <dgm:spPr/>
      <dgm:t>
        <a:bodyPr/>
        <a:lstStyle/>
        <a:p>
          <a:endParaRPr kumimoji="1" lang="ja-JP" altLang="en-US"/>
        </a:p>
      </dgm:t>
    </dgm:pt>
    <dgm:pt modelId="{AEC37F13-B0FE-4693-A01F-16134432AC0A}" type="sibTrans" cxnId="{993DAE9C-98CC-4D7E-A9D3-E2997E62987D}">
      <dgm:prSet/>
      <dgm:spPr/>
      <dgm:t>
        <a:bodyPr/>
        <a:lstStyle/>
        <a:p>
          <a:endParaRPr kumimoji="1" lang="ja-JP" altLang="en-US"/>
        </a:p>
      </dgm:t>
    </dgm:pt>
    <dgm:pt modelId="{B00881F1-56E9-4722-859A-C6A9CE7B6C54}">
      <dgm:prSet phldrT="[テキスト]"/>
      <dgm:spPr>
        <a:xfrm>
          <a:off x="2195255" y="3250220"/>
          <a:ext cx="1933719" cy="9667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kumimoji="1" lang="ja-JP" alt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依存</a:t>
          </a:r>
        </a:p>
      </dgm:t>
    </dgm:pt>
    <dgm:pt modelId="{B52F3D79-3E8F-447B-B9A1-FFE0ADDACD6A}" type="parTrans" cxnId="{076A8170-1837-4350-A410-CB11A9CE5865}">
      <dgm:prSet/>
      <dgm:spPr/>
      <dgm:t>
        <a:bodyPr/>
        <a:lstStyle/>
        <a:p>
          <a:endParaRPr kumimoji="1" lang="ja-JP" altLang="en-US"/>
        </a:p>
      </dgm:t>
    </dgm:pt>
    <dgm:pt modelId="{E252A369-DF06-4249-9303-D2976A4A8A44}" type="sibTrans" cxnId="{076A8170-1837-4350-A410-CB11A9CE5865}">
      <dgm:prSet/>
      <dgm:spPr/>
      <dgm:t>
        <a:bodyPr/>
        <a:lstStyle/>
        <a:p>
          <a:endParaRPr kumimoji="1" lang="ja-JP" altLang="en-US"/>
        </a:p>
      </dgm:t>
    </dgm:pt>
    <dgm:pt modelId="{F7832A1D-B6C4-403C-818B-EFEFEB2A5E73}" type="pres">
      <dgm:prSet presAssocID="{616E8AD4-1396-4642-B2ED-2CE907B4376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BF4EF76-8502-4A3A-A89F-84BCDFB8A99A}" type="pres">
      <dgm:prSet presAssocID="{8E34FEE2-F17B-4A8F-94D1-273A7779D9FD}" presName="Accent1" presStyleCnt="0"/>
      <dgm:spPr/>
    </dgm:pt>
    <dgm:pt modelId="{7A82D237-DF26-42BF-9937-A045AEB2BB00}" type="pres">
      <dgm:prSet presAssocID="{8E34FEE2-F17B-4A8F-94D1-273A7779D9FD}" presName="Accent" presStyleLbl="node1" presStyleIdx="0" presStyleCnt="2"/>
      <dgm:spPr>
        <a:xfrm>
          <a:off x="2396632" y="0"/>
          <a:ext cx="3465935" cy="34660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3BB6EB-3BA5-4893-B570-67FCF9FD8F7B}" type="pres">
      <dgm:prSet presAssocID="{8E34FEE2-F17B-4A8F-94D1-273A7779D9F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1A59C1C-6293-44BE-8554-FAFDD5D2620C}" type="pres">
      <dgm:prSet presAssocID="{B00881F1-56E9-4722-859A-C6A9CE7B6C54}" presName="Accent2" presStyleCnt="0"/>
      <dgm:spPr/>
    </dgm:pt>
    <dgm:pt modelId="{FDC23652-CCFF-4D1F-811F-003260B00A7B}" type="pres">
      <dgm:prSet presAssocID="{B00881F1-56E9-4722-859A-C6A9CE7B6C54}" presName="Accent" presStyleLbl="node1" presStyleIdx="1" presStyleCnt="2"/>
      <dgm:spPr>
        <a:xfrm>
          <a:off x="1681181" y="2221590"/>
          <a:ext cx="2977502" cy="29787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A950B8C-4328-43B7-BF80-945DFAA495D5}" type="pres">
      <dgm:prSet presAssocID="{B00881F1-56E9-4722-859A-C6A9CE7B6C5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076A8170-1837-4350-A410-CB11A9CE5865}" srcId="{616E8AD4-1396-4642-B2ED-2CE907B43768}" destId="{B00881F1-56E9-4722-859A-C6A9CE7B6C54}" srcOrd="1" destOrd="0" parTransId="{B52F3D79-3E8F-447B-B9A1-FFE0ADDACD6A}" sibTransId="{E252A369-DF06-4249-9303-D2976A4A8A44}"/>
    <dgm:cxn modelId="{D4469F78-B4C1-4B82-A1AE-05FDA6EA67FE}" type="presOf" srcId="{8E34FEE2-F17B-4A8F-94D1-273A7779D9FD}" destId="{F13BB6EB-3BA5-4893-B570-67FCF9FD8F7B}" srcOrd="0" destOrd="0" presId="urn:microsoft.com/office/officeart/2009/layout/CircleArrowProcess"/>
    <dgm:cxn modelId="{4F8C9B7A-8818-43C3-90A9-13DF16E956AA}" type="presOf" srcId="{B00881F1-56E9-4722-859A-C6A9CE7B6C54}" destId="{8A950B8C-4328-43B7-BF80-945DFAA495D5}" srcOrd="0" destOrd="0" presId="urn:microsoft.com/office/officeart/2009/layout/CircleArrowProcess"/>
    <dgm:cxn modelId="{993DAE9C-98CC-4D7E-A9D3-E2997E62987D}" srcId="{616E8AD4-1396-4642-B2ED-2CE907B43768}" destId="{8E34FEE2-F17B-4A8F-94D1-273A7779D9FD}" srcOrd="0" destOrd="0" parTransId="{111C3C4E-05A6-4426-8962-2075E433C4BE}" sibTransId="{AEC37F13-B0FE-4693-A01F-16134432AC0A}"/>
    <dgm:cxn modelId="{190FC9A7-98DA-42AC-9DE8-7D161EA8D6C3}" type="presOf" srcId="{616E8AD4-1396-4642-B2ED-2CE907B43768}" destId="{F7832A1D-B6C4-403C-818B-EFEFEB2A5E73}" srcOrd="0" destOrd="0" presId="urn:microsoft.com/office/officeart/2009/layout/CircleArrowProcess"/>
    <dgm:cxn modelId="{BB2E92D8-E9F3-4CDE-89DD-FADD9AC7E145}" type="presParOf" srcId="{F7832A1D-B6C4-403C-818B-EFEFEB2A5E73}" destId="{1BF4EF76-8502-4A3A-A89F-84BCDFB8A99A}" srcOrd="0" destOrd="0" presId="urn:microsoft.com/office/officeart/2009/layout/CircleArrowProcess"/>
    <dgm:cxn modelId="{F615E60B-EE03-43E0-A335-02DA0696A1A0}" type="presParOf" srcId="{1BF4EF76-8502-4A3A-A89F-84BCDFB8A99A}" destId="{7A82D237-DF26-42BF-9937-A045AEB2BB00}" srcOrd="0" destOrd="0" presId="urn:microsoft.com/office/officeart/2009/layout/CircleArrowProcess"/>
    <dgm:cxn modelId="{02CA0135-C794-4DBD-929D-16D1B243C084}" type="presParOf" srcId="{F7832A1D-B6C4-403C-818B-EFEFEB2A5E73}" destId="{F13BB6EB-3BA5-4893-B570-67FCF9FD8F7B}" srcOrd="1" destOrd="0" presId="urn:microsoft.com/office/officeart/2009/layout/CircleArrowProcess"/>
    <dgm:cxn modelId="{0D912B7F-CD9F-4206-BF3A-F6E6165F3344}" type="presParOf" srcId="{F7832A1D-B6C4-403C-818B-EFEFEB2A5E73}" destId="{81A59C1C-6293-44BE-8554-FAFDD5D2620C}" srcOrd="2" destOrd="0" presId="urn:microsoft.com/office/officeart/2009/layout/CircleArrowProcess"/>
    <dgm:cxn modelId="{126859C7-E302-4C68-B3D3-90699EE51207}" type="presParOf" srcId="{81A59C1C-6293-44BE-8554-FAFDD5D2620C}" destId="{FDC23652-CCFF-4D1F-811F-003260B00A7B}" srcOrd="0" destOrd="0" presId="urn:microsoft.com/office/officeart/2009/layout/CircleArrowProcess"/>
    <dgm:cxn modelId="{30FECEAC-F56A-4BCE-A87E-69D98B5CFA2A}" type="presParOf" srcId="{F7832A1D-B6C4-403C-818B-EFEFEB2A5E73}" destId="{8A950B8C-4328-43B7-BF80-945DFAA495D5}" srcOrd="3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BDDEF-A001-4552-BF70-04BF36A7DF15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4124E606-D908-40ED-A9A6-B48A4A81592E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たくさん飲むと危険な成分</a:t>
          </a:r>
        </a:p>
      </dgm:t>
    </dgm:pt>
    <dgm:pt modelId="{890E075E-0C0F-4E4F-B4C1-20D2BA559793}" type="parTrans" cxnId="{DD2ABBBC-FAFF-4A72-8314-0206EEBF963A}">
      <dgm:prSet/>
      <dgm:spPr/>
      <dgm:t>
        <a:bodyPr/>
        <a:lstStyle/>
        <a:p>
          <a:endParaRPr kumimoji="1" lang="ja-JP" altLang="en-US"/>
        </a:p>
      </dgm:t>
    </dgm:pt>
    <dgm:pt modelId="{E4717A36-C18E-46B0-A37B-1171DB3AE0DD}" type="sibTrans" cxnId="{DD2ABBBC-FAFF-4A72-8314-0206EEBF963A}">
      <dgm:prSet/>
      <dgm:spPr/>
      <dgm:t>
        <a:bodyPr/>
        <a:lstStyle/>
        <a:p>
          <a:endParaRPr kumimoji="1" lang="ja-JP" altLang="en-US"/>
        </a:p>
      </dgm:t>
    </dgm:pt>
    <dgm:pt modelId="{26310862-0188-4B78-81BA-D1609C245454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多量に飲む</a:t>
          </a:r>
        </a:p>
      </dgm:t>
    </dgm:pt>
    <dgm:pt modelId="{ABE33250-FF9A-4BFA-A702-733897FCB2D2}" type="parTrans" cxnId="{328F9B17-998D-4B59-90DA-A0FC14E87D44}">
      <dgm:prSet/>
      <dgm:spPr/>
      <dgm:t>
        <a:bodyPr/>
        <a:lstStyle/>
        <a:p>
          <a:endParaRPr kumimoji="1" lang="ja-JP" altLang="en-US"/>
        </a:p>
      </dgm:t>
    </dgm:pt>
    <dgm:pt modelId="{75C21743-72C7-473F-8AAA-4A62833EEB37}" type="sibTrans" cxnId="{328F9B17-998D-4B59-90DA-A0FC14E87D44}">
      <dgm:prSet/>
      <dgm:spPr/>
      <dgm:t>
        <a:bodyPr/>
        <a:lstStyle/>
        <a:p>
          <a:endParaRPr kumimoji="1" lang="ja-JP" altLang="en-US"/>
        </a:p>
      </dgm:t>
    </dgm:pt>
    <dgm:pt modelId="{72954178-D21B-4AB1-80D3-89DFA761C1FC}">
      <dgm:prSet phldrT="[テキスト]"/>
      <dgm:spPr/>
      <dgm:t>
        <a:bodyPr/>
        <a:lstStyle/>
        <a:p>
          <a:r>
            <a: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薬物乱用</a:t>
          </a:r>
        </a:p>
      </dgm:t>
    </dgm:pt>
    <dgm:pt modelId="{7E3199F6-7897-48A5-B8DD-551121632DA2}" type="parTrans" cxnId="{9C2C6CB1-76E4-4972-997C-2D206EFBB6BB}">
      <dgm:prSet/>
      <dgm:spPr/>
      <dgm:t>
        <a:bodyPr/>
        <a:lstStyle/>
        <a:p>
          <a:endParaRPr kumimoji="1" lang="ja-JP" altLang="en-US"/>
        </a:p>
      </dgm:t>
    </dgm:pt>
    <dgm:pt modelId="{C56C18B7-2EFF-48A2-9C73-27273A434896}" type="sibTrans" cxnId="{9C2C6CB1-76E4-4972-997C-2D206EFBB6BB}">
      <dgm:prSet/>
      <dgm:spPr/>
      <dgm:t>
        <a:bodyPr/>
        <a:lstStyle/>
        <a:p>
          <a:endParaRPr kumimoji="1" lang="ja-JP" altLang="en-US"/>
        </a:p>
      </dgm:t>
    </dgm:pt>
    <dgm:pt modelId="{FA256E12-35D5-4C00-8928-03B8C046C108}" type="pres">
      <dgm:prSet presAssocID="{579BDDEF-A001-4552-BF70-04BF36A7DF15}" presName="linearFlow" presStyleCnt="0">
        <dgm:presLayoutVars>
          <dgm:resizeHandles val="exact"/>
        </dgm:presLayoutVars>
      </dgm:prSet>
      <dgm:spPr/>
    </dgm:pt>
    <dgm:pt modelId="{7E293F60-DBE8-47F8-AC8B-93E50CADD743}" type="pres">
      <dgm:prSet presAssocID="{4124E606-D908-40ED-A9A6-B48A4A81592E}" presName="node" presStyleLbl="node1" presStyleIdx="0" presStyleCnt="3">
        <dgm:presLayoutVars>
          <dgm:bulletEnabled val="1"/>
        </dgm:presLayoutVars>
      </dgm:prSet>
      <dgm:spPr/>
    </dgm:pt>
    <dgm:pt modelId="{59B38DAD-D692-4E1D-B6EE-6139EBEC046F}" type="pres">
      <dgm:prSet presAssocID="{E4717A36-C18E-46B0-A37B-1171DB3AE0DD}" presName="sibTrans" presStyleLbl="sibTrans2D1" presStyleIdx="0" presStyleCnt="2"/>
      <dgm:spPr/>
    </dgm:pt>
    <dgm:pt modelId="{475110BB-BD5A-494E-8439-571658DF07B9}" type="pres">
      <dgm:prSet presAssocID="{E4717A36-C18E-46B0-A37B-1171DB3AE0DD}" presName="connectorText" presStyleLbl="sibTrans2D1" presStyleIdx="0" presStyleCnt="2"/>
      <dgm:spPr/>
    </dgm:pt>
    <dgm:pt modelId="{9549D9C2-7752-41F7-BE0B-DF3F89314BD3}" type="pres">
      <dgm:prSet presAssocID="{26310862-0188-4B78-81BA-D1609C245454}" presName="node" presStyleLbl="node1" presStyleIdx="1" presStyleCnt="3">
        <dgm:presLayoutVars>
          <dgm:bulletEnabled val="1"/>
        </dgm:presLayoutVars>
      </dgm:prSet>
      <dgm:spPr/>
    </dgm:pt>
    <dgm:pt modelId="{711E6344-B1FD-4A9C-95F0-5D9FE54485E6}" type="pres">
      <dgm:prSet presAssocID="{75C21743-72C7-473F-8AAA-4A62833EEB37}" presName="sibTrans" presStyleLbl="sibTrans2D1" presStyleIdx="1" presStyleCnt="2"/>
      <dgm:spPr/>
    </dgm:pt>
    <dgm:pt modelId="{F91CA006-F893-4220-97C5-E1A390539BD0}" type="pres">
      <dgm:prSet presAssocID="{75C21743-72C7-473F-8AAA-4A62833EEB37}" presName="connectorText" presStyleLbl="sibTrans2D1" presStyleIdx="1" presStyleCnt="2"/>
      <dgm:spPr/>
    </dgm:pt>
    <dgm:pt modelId="{BA14FA78-75A7-4A3B-9C4C-556B58FFCCAD}" type="pres">
      <dgm:prSet presAssocID="{72954178-D21B-4AB1-80D3-89DFA761C1FC}" presName="node" presStyleLbl="node1" presStyleIdx="2" presStyleCnt="3">
        <dgm:presLayoutVars>
          <dgm:bulletEnabled val="1"/>
        </dgm:presLayoutVars>
      </dgm:prSet>
      <dgm:spPr/>
    </dgm:pt>
  </dgm:ptLst>
  <dgm:cxnLst>
    <dgm:cxn modelId="{328F9B17-998D-4B59-90DA-A0FC14E87D44}" srcId="{579BDDEF-A001-4552-BF70-04BF36A7DF15}" destId="{26310862-0188-4B78-81BA-D1609C245454}" srcOrd="1" destOrd="0" parTransId="{ABE33250-FF9A-4BFA-A702-733897FCB2D2}" sibTransId="{75C21743-72C7-473F-8AAA-4A62833EEB37}"/>
    <dgm:cxn modelId="{A31FEA1A-E593-4D0F-A3FF-B14015B85DAA}" type="presOf" srcId="{4124E606-D908-40ED-A9A6-B48A4A81592E}" destId="{7E293F60-DBE8-47F8-AC8B-93E50CADD743}" srcOrd="0" destOrd="0" presId="urn:microsoft.com/office/officeart/2005/8/layout/process2"/>
    <dgm:cxn modelId="{A9B0581B-C736-4FEF-98C7-DE862968362C}" type="presOf" srcId="{72954178-D21B-4AB1-80D3-89DFA761C1FC}" destId="{BA14FA78-75A7-4A3B-9C4C-556B58FFCCAD}" srcOrd="0" destOrd="0" presId="urn:microsoft.com/office/officeart/2005/8/layout/process2"/>
    <dgm:cxn modelId="{D445AD3A-D2A8-4401-9EEA-BF4323146888}" type="presOf" srcId="{75C21743-72C7-473F-8AAA-4A62833EEB37}" destId="{711E6344-B1FD-4A9C-95F0-5D9FE54485E6}" srcOrd="0" destOrd="0" presId="urn:microsoft.com/office/officeart/2005/8/layout/process2"/>
    <dgm:cxn modelId="{2B3BD662-C652-4F5F-B5D4-E06A33A43335}" type="presOf" srcId="{26310862-0188-4B78-81BA-D1609C245454}" destId="{9549D9C2-7752-41F7-BE0B-DF3F89314BD3}" srcOrd="0" destOrd="0" presId="urn:microsoft.com/office/officeart/2005/8/layout/process2"/>
    <dgm:cxn modelId="{49EBDC51-A03E-4E62-B1AD-A1C048D135DA}" type="presOf" srcId="{E4717A36-C18E-46B0-A37B-1171DB3AE0DD}" destId="{59B38DAD-D692-4E1D-B6EE-6139EBEC046F}" srcOrd="0" destOrd="0" presId="urn:microsoft.com/office/officeart/2005/8/layout/process2"/>
    <dgm:cxn modelId="{CEAEF6A7-A408-44E6-B17E-F07EFD58DAE2}" type="presOf" srcId="{75C21743-72C7-473F-8AAA-4A62833EEB37}" destId="{F91CA006-F893-4220-97C5-E1A390539BD0}" srcOrd="1" destOrd="0" presId="urn:microsoft.com/office/officeart/2005/8/layout/process2"/>
    <dgm:cxn modelId="{C00DD0AC-4663-4A46-8B55-A50BC56235B1}" type="presOf" srcId="{E4717A36-C18E-46B0-A37B-1171DB3AE0DD}" destId="{475110BB-BD5A-494E-8439-571658DF07B9}" srcOrd="1" destOrd="0" presId="urn:microsoft.com/office/officeart/2005/8/layout/process2"/>
    <dgm:cxn modelId="{9C2C6CB1-76E4-4972-997C-2D206EFBB6BB}" srcId="{579BDDEF-A001-4552-BF70-04BF36A7DF15}" destId="{72954178-D21B-4AB1-80D3-89DFA761C1FC}" srcOrd="2" destOrd="0" parTransId="{7E3199F6-7897-48A5-B8DD-551121632DA2}" sibTransId="{C56C18B7-2EFF-48A2-9C73-27273A434896}"/>
    <dgm:cxn modelId="{DD2ABBBC-FAFF-4A72-8314-0206EEBF963A}" srcId="{579BDDEF-A001-4552-BF70-04BF36A7DF15}" destId="{4124E606-D908-40ED-A9A6-B48A4A81592E}" srcOrd="0" destOrd="0" parTransId="{890E075E-0C0F-4E4F-B4C1-20D2BA559793}" sibTransId="{E4717A36-C18E-46B0-A37B-1171DB3AE0DD}"/>
    <dgm:cxn modelId="{E26342F3-D7B9-4C7D-AA3A-AB4A7DDF21FC}" type="presOf" srcId="{579BDDEF-A001-4552-BF70-04BF36A7DF15}" destId="{FA256E12-35D5-4C00-8928-03B8C046C108}" srcOrd="0" destOrd="0" presId="urn:microsoft.com/office/officeart/2005/8/layout/process2"/>
    <dgm:cxn modelId="{5A16AE00-C7AE-49A0-9843-303C3656C6BE}" type="presParOf" srcId="{FA256E12-35D5-4C00-8928-03B8C046C108}" destId="{7E293F60-DBE8-47F8-AC8B-93E50CADD743}" srcOrd="0" destOrd="0" presId="urn:microsoft.com/office/officeart/2005/8/layout/process2"/>
    <dgm:cxn modelId="{41EABB5A-BC75-49FB-8905-E6E9ACBDA72A}" type="presParOf" srcId="{FA256E12-35D5-4C00-8928-03B8C046C108}" destId="{59B38DAD-D692-4E1D-B6EE-6139EBEC046F}" srcOrd="1" destOrd="0" presId="urn:microsoft.com/office/officeart/2005/8/layout/process2"/>
    <dgm:cxn modelId="{EE755CB1-D704-4383-A928-818483580585}" type="presParOf" srcId="{59B38DAD-D692-4E1D-B6EE-6139EBEC046F}" destId="{475110BB-BD5A-494E-8439-571658DF07B9}" srcOrd="0" destOrd="0" presId="urn:microsoft.com/office/officeart/2005/8/layout/process2"/>
    <dgm:cxn modelId="{7E933F02-7A2D-4467-91FA-FADF8A409023}" type="presParOf" srcId="{FA256E12-35D5-4C00-8928-03B8C046C108}" destId="{9549D9C2-7752-41F7-BE0B-DF3F89314BD3}" srcOrd="2" destOrd="0" presId="urn:microsoft.com/office/officeart/2005/8/layout/process2"/>
    <dgm:cxn modelId="{A0C74843-27ED-464B-A033-E65883845D0A}" type="presParOf" srcId="{FA256E12-35D5-4C00-8928-03B8C046C108}" destId="{711E6344-B1FD-4A9C-95F0-5D9FE54485E6}" srcOrd="3" destOrd="0" presId="urn:microsoft.com/office/officeart/2005/8/layout/process2"/>
    <dgm:cxn modelId="{262BB5F8-D016-480E-B1F7-FF459CE769F9}" type="presParOf" srcId="{711E6344-B1FD-4A9C-95F0-5D9FE54485E6}" destId="{F91CA006-F893-4220-97C5-E1A390539BD0}" srcOrd="0" destOrd="0" presId="urn:microsoft.com/office/officeart/2005/8/layout/process2"/>
    <dgm:cxn modelId="{696643FF-8D17-4DC7-84E2-B74A561E1BD4}" type="presParOf" srcId="{FA256E12-35D5-4C00-8928-03B8C046C108}" destId="{BA14FA78-75A7-4A3B-9C4C-556B58FFCC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6EAA6-B9E7-49F6-B1D9-0CAD7F70C566}" type="doc">
      <dgm:prSet loTypeId="urn:microsoft.com/office/officeart/2005/8/layout/cycle8" loCatId="cycle" qsTypeId="urn:microsoft.com/office/officeart/2005/8/quickstyle/simple2" qsCatId="simple" csTypeId="urn:microsoft.com/office/officeart/2005/8/colors/colorful4" csCatId="colorful" phldr="1"/>
      <dgm:spPr/>
    </dgm:pt>
    <dgm:pt modelId="{85DB2519-46B3-4744-997E-FDA0E4026256}">
      <dgm:prSet phldrT="[テキスト]" custT="1"/>
      <dgm:spPr>
        <a:xfrm>
          <a:off x="1619324" y="175315"/>
          <a:ext cx="2265616" cy="2265616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pPr>
            <a:buNone/>
          </a:pPr>
          <a:r>
            <a:rPr kumimoji="1" lang="ja-JP" altLang="en-US" sz="2000">
              <a:latin typeface="Calibri"/>
              <a:ea typeface="ＭＳ Ｐゴシック" panose="020B0600070205080204" pitchFamily="50" charset="-128"/>
              <a:cs typeface="+mn-cs"/>
            </a:rPr>
            <a:t>生き</a:t>
          </a:r>
          <a:endParaRPr kumimoji="1" lang="en-US" altLang="ja-JP" sz="2000">
            <a:latin typeface="Calibri"/>
            <a:ea typeface="ＭＳ Ｐゴシック" panose="020B0600070205080204" pitchFamily="50" charset="-128"/>
            <a:cs typeface="+mn-cs"/>
          </a:endParaRPr>
        </a:p>
        <a:p>
          <a:pPr>
            <a:buNone/>
          </a:pPr>
          <a:r>
            <a:rPr kumimoji="1" lang="ja-JP" altLang="en-US" sz="2000">
              <a:latin typeface="Calibri"/>
              <a:ea typeface="ＭＳ Ｐゴシック" panose="020B0600070205080204" pitchFamily="50" charset="-128"/>
              <a:cs typeface="+mn-cs"/>
            </a:rPr>
            <a:t>づらさ</a:t>
          </a:r>
          <a:endParaRPr kumimoji="1" lang="ja-JP" altLang="en-US" sz="20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6F312DFB-03C4-4294-A5AA-88570A8C9B63}" type="parTrans" cxnId="{A56D21BD-50DD-4CEA-A246-51DC7FA933CC}">
      <dgm:prSet/>
      <dgm:spPr/>
      <dgm:t>
        <a:bodyPr/>
        <a:lstStyle/>
        <a:p>
          <a:endParaRPr kumimoji="1" lang="ja-JP" altLang="en-US"/>
        </a:p>
      </dgm:t>
    </dgm:pt>
    <dgm:pt modelId="{975B12C2-E79B-4901-A2A4-AA38E38942D4}" type="sibTrans" cxnId="{A56D21BD-50DD-4CEA-A246-51DC7FA933CC}">
      <dgm:prSet/>
      <dgm:spPr/>
      <dgm:t>
        <a:bodyPr/>
        <a:lstStyle/>
        <a:p>
          <a:endParaRPr kumimoji="1" lang="ja-JP" altLang="en-US"/>
        </a:p>
      </dgm:t>
    </dgm:pt>
    <dgm:pt modelId="{9DDCAA36-C253-46FE-B930-5FEC302FEBD5}">
      <dgm:prSet phldrT="[テキスト]"/>
      <dgm:spPr>
        <a:xfrm>
          <a:off x="1572663" y="257476"/>
          <a:ext cx="2265616" cy="2265616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pPr>
            <a:buNone/>
          </a:pPr>
          <a:r>
            <a:rPr kumimoji="1" lang="en-US" altLang="ja-JP">
              <a:latin typeface="Calibri"/>
              <a:ea typeface="ＭＳ Ｐゴシック" panose="020B0600070205080204" pitchFamily="50" charset="-128"/>
              <a:cs typeface="+mn-cs"/>
            </a:rPr>
            <a:t>SNS</a:t>
          </a:r>
          <a:endParaRPr kumimoji="1" lang="en-US" altLang="ja-JP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77435D12-ED35-4AB8-A14C-95B33AA8EAAB}" type="parTrans" cxnId="{C13F0DFE-D538-413C-8D4F-70B25D101C0C}">
      <dgm:prSet/>
      <dgm:spPr/>
      <dgm:t>
        <a:bodyPr/>
        <a:lstStyle/>
        <a:p>
          <a:endParaRPr kumimoji="1" lang="ja-JP" altLang="en-US"/>
        </a:p>
      </dgm:t>
    </dgm:pt>
    <dgm:pt modelId="{16ABE9D0-A6E3-41DE-8D99-726E200BA172}" type="sibTrans" cxnId="{C13F0DFE-D538-413C-8D4F-70B25D101C0C}">
      <dgm:prSet/>
      <dgm:spPr/>
      <dgm:t>
        <a:bodyPr/>
        <a:lstStyle/>
        <a:p>
          <a:endParaRPr kumimoji="1" lang="ja-JP" altLang="en-US"/>
        </a:p>
      </dgm:t>
    </dgm:pt>
    <dgm:pt modelId="{8BC7A6D8-19CF-4CD4-9109-2DA3B63F3C0F}">
      <dgm:prSet phldrT="[テキスト]" custT="1"/>
      <dgm:spPr>
        <a:xfrm>
          <a:off x="1526002" y="175315"/>
          <a:ext cx="2265616" cy="2265616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pPr>
            <a:buNone/>
          </a:pPr>
          <a:r>
            <a:rPr kumimoji="1" lang="ja-JP" altLang="en-US" sz="2400">
              <a:latin typeface="Calibri"/>
              <a:ea typeface="ＭＳ Ｐゴシック" panose="020B0600070205080204" pitchFamily="50" charset="-128"/>
              <a:cs typeface="+mn-cs"/>
            </a:rPr>
            <a:t>ストレス</a:t>
          </a:r>
          <a:endParaRPr kumimoji="1" lang="ja-JP" altLang="en-US" sz="2400" dirty="0">
            <a:latin typeface="Calibri"/>
            <a:ea typeface="ＭＳ Ｐゴシック" panose="020B0600070205080204" pitchFamily="50" charset="-128"/>
            <a:cs typeface="+mn-cs"/>
          </a:endParaRPr>
        </a:p>
      </dgm:t>
    </dgm:pt>
    <dgm:pt modelId="{E95AF7FD-8648-402F-A270-6AA64F7DDBCD}" type="parTrans" cxnId="{6E0D7D96-E434-4156-8447-AFBF00D76CFA}">
      <dgm:prSet/>
      <dgm:spPr/>
      <dgm:t>
        <a:bodyPr/>
        <a:lstStyle/>
        <a:p>
          <a:endParaRPr kumimoji="1" lang="ja-JP" altLang="en-US"/>
        </a:p>
      </dgm:t>
    </dgm:pt>
    <dgm:pt modelId="{6B5EEF64-C594-4617-A920-1D41DB2E5A94}" type="sibTrans" cxnId="{6E0D7D96-E434-4156-8447-AFBF00D76CFA}">
      <dgm:prSet/>
      <dgm:spPr/>
      <dgm:t>
        <a:bodyPr/>
        <a:lstStyle/>
        <a:p>
          <a:endParaRPr kumimoji="1" lang="ja-JP" altLang="en-US"/>
        </a:p>
      </dgm:t>
    </dgm:pt>
    <dgm:pt modelId="{D0829691-5F67-41EC-9106-6E257266ED90}" type="pres">
      <dgm:prSet presAssocID="{D296EAA6-B9E7-49F6-B1D9-0CAD7F70C566}" presName="compositeShape" presStyleCnt="0">
        <dgm:presLayoutVars>
          <dgm:chMax val="7"/>
          <dgm:dir/>
          <dgm:resizeHandles val="exact"/>
        </dgm:presLayoutVars>
      </dgm:prSet>
      <dgm:spPr/>
    </dgm:pt>
    <dgm:pt modelId="{DB307FBD-C411-4DEC-AD4C-E4C644E0006A}" type="pres">
      <dgm:prSet presAssocID="{D296EAA6-B9E7-49F6-B1D9-0CAD7F70C566}" presName="wedge1" presStyleLbl="node1" presStyleIdx="0" presStyleCnt="3"/>
      <dgm:spPr/>
    </dgm:pt>
    <dgm:pt modelId="{65FC480A-0EC1-42B8-A72F-E52949154C23}" type="pres">
      <dgm:prSet presAssocID="{D296EAA6-B9E7-49F6-B1D9-0CAD7F70C566}" presName="dummy1a" presStyleCnt="0"/>
      <dgm:spPr/>
    </dgm:pt>
    <dgm:pt modelId="{8DD1D4BD-5CD2-4FDB-BB7D-5DE96AF98BFD}" type="pres">
      <dgm:prSet presAssocID="{D296EAA6-B9E7-49F6-B1D9-0CAD7F70C566}" presName="dummy1b" presStyleCnt="0"/>
      <dgm:spPr/>
    </dgm:pt>
    <dgm:pt modelId="{38219F07-2479-4EB5-B6DB-E1660E835621}" type="pres">
      <dgm:prSet presAssocID="{D296EAA6-B9E7-49F6-B1D9-0CAD7F70C5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9A7204-223D-4943-938B-C14491EF161E}" type="pres">
      <dgm:prSet presAssocID="{D296EAA6-B9E7-49F6-B1D9-0CAD7F70C566}" presName="wedge2" presStyleLbl="node1" presStyleIdx="1" presStyleCnt="3" custLinFactNeighborX="0" custLinFactNeighborY="55"/>
      <dgm:spPr/>
    </dgm:pt>
    <dgm:pt modelId="{910AD9EB-C137-49C0-B03B-789C2199724C}" type="pres">
      <dgm:prSet presAssocID="{D296EAA6-B9E7-49F6-B1D9-0CAD7F70C566}" presName="dummy2a" presStyleCnt="0"/>
      <dgm:spPr/>
    </dgm:pt>
    <dgm:pt modelId="{6A541E51-162F-4294-94AF-EACEE1070028}" type="pres">
      <dgm:prSet presAssocID="{D296EAA6-B9E7-49F6-B1D9-0CAD7F70C566}" presName="dummy2b" presStyleCnt="0"/>
      <dgm:spPr/>
    </dgm:pt>
    <dgm:pt modelId="{D11EB85B-7984-4200-9C4D-30D2463F9DAD}" type="pres">
      <dgm:prSet presAssocID="{D296EAA6-B9E7-49F6-B1D9-0CAD7F70C5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41000C-0D0C-4604-81C0-3273EB2DB5AE}" type="pres">
      <dgm:prSet presAssocID="{D296EAA6-B9E7-49F6-B1D9-0CAD7F70C566}" presName="wedge3" presStyleLbl="node1" presStyleIdx="2" presStyleCnt="3"/>
      <dgm:spPr/>
    </dgm:pt>
    <dgm:pt modelId="{58DCD2D5-4808-4711-ADCE-7FE00926F87F}" type="pres">
      <dgm:prSet presAssocID="{D296EAA6-B9E7-49F6-B1D9-0CAD7F70C566}" presName="dummy3a" presStyleCnt="0"/>
      <dgm:spPr/>
    </dgm:pt>
    <dgm:pt modelId="{B3532639-1D4C-4B2B-954F-6D4F7E27E875}" type="pres">
      <dgm:prSet presAssocID="{D296EAA6-B9E7-49F6-B1D9-0CAD7F70C566}" presName="dummy3b" presStyleCnt="0"/>
      <dgm:spPr/>
    </dgm:pt>
    <dgm:pt modelId="{4F1BF165-081B-47ED-A0B5-04843221882F}" type="pres">
      <dgm:prSet presAssocID="{D296EAA6-B9E7-49F6-B1D9-0CAD7F70C5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6A1D4E-74C8-4091-8993-9BECD0994B90}" type="pres">
      <dgm:prSet presAssocID="{975B12C2-E79B-4901-A2A4-AA38E38942D4}" presName="arrowWedge1" presStyleLbl="fgSibTrans2D1" presStyleIdx="0" presStyleCnt="3" custLinFactNeighborX="1293" custLinFactNeighborY="1736"/>
      <dgm:spPr>
        <a:xfrm>
          <a:off x="1512180" y="79263"/>
          <a:ext cx="2546121" cy="25461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</dgm:spPr>
    </dgm:pt>
    <dgm:pt modelId="{E56B13CB-AB01-421B-A233-885D75E992A1}" type="pres">
      <dgm:prSet presAssocID="{16ABE9D0-A6E3-41DE-8D99-726E200BA172}" presName="arrowWedge2" presStyleLbl="fgSibTrans2D1" presStyleIdx="1" presStyleCnt="3"/>
      <dgm:spPr>
        <a:xfrm>
          <a:off x="1432411" y="117080"/>
          <a:ext cx="2546121" cy="25461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</dgm:spPr>
    </dgm:pt>
    <dgm:pt modelId="{4170D9B4-8AA2-4D31-96C8-AA1AB45105AF}" type="pres">
      <dgm:prSet presAssocID="{6B5EEF64-C594-4617-A920-1D41DB2E5A94}" presName="arrowWedge3" presStyleLbl="fgSibTrans2D1" presStyleIdx="2" presStyleCnt="3"/>
      <dgm:spPr>
        <a:xfrm>
          <a:off x="1385563" y="35063"/>
          <a:ext cx="2546121" cy="25461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</dgm:spPr>
    </dgm:pt>
  </dgm:ptLst>
  <dgm:cxnLst>
    <dgm:cxn modelId="{4413FB09-63EF-4CFE-B018-FA73E44C1CDC}" type="presOf" srcId="{8BC7A6D8-19CF-4CD4-9109-2DA3B63F3C0F}" destId="{6A41000C-0D0C-4604-81C0-3273EB2DB5AE}" srcOrd="0" destOrd="0" presId="urn:microsoft.com/office/officeart/2005/8/layout/cycle8"/>
    <dgm:cxn modelId="{95BF0D12-9143-411F-9563-77DAD3F98992}" type="presOf" srcId="{85DB2519-46B3-4744-997E-FDA0E4026256}" destId="{38219F07-2479-4EB5-B6DB-E1660E835621}" srcOrd="1" destOrd="0" presId="urn:microsoft.com/office/officeart/2005/8/layout/cycle8"/>
    <dgm:cxn modelId="{2115C11D-8024-45C1-B471-984626113583}" type="presOf" srcId="{D296EAA6-B9E7-49F6-B1D9-0CAD7F70C566}" destId="{D0829691-5F67-41EC-9106-6E257266ED90}" srcOrd="0" destOrd="0" presId="urn:microsoft.com/office/officeart/2005/8/layout/cycle8"/>
    <dgm:cxn modelId="{EB68B594-5FCE-46D8-8AC4-C71C41572D5E}" type="presOf" srcId="{9DDCAA36-C253-46FE-B930-5FEC302FEBD5}" destId="{E69A7204-223D-4943-938B-C14491EF161E}" srcOrd="0" destOrd="0" presId="urn:microsoft.com/office/officeart/2005/8/layout/cycle8"/>
    <dgm:cxn modelId="{6E0D7D96-E434-4156-8447-AFBF00D76CFA}" srcId="{D296EAA6-B9E7-49F6-B1D9-0CAD7F70C566}" destId="{8BC7A6D8-19CF-4CD4-9109-2DA3B63F3C0F}" srcOrd="2" destOrd="0" parTransId="{E95AF7FD-8648-402F-A270-6AA64F7DDBCD}" sibTransId="{6B5EEF64-C594-4617-A920-1D41DB2E5A94}"/>
    <dgm:cxn modelId="{A56D21BD-50DD-4CEA-A246-51DC7FA933CC}" srcId="{D296EAA6-B9E7-49F6-B1D9-0CAD7F70C566}" destId="{85DB2519-46B3-4744-997E-FDA0E4026256}" srcOrd="0" destOrd="0" parTransId="{6F312DFB-03C4-4294-A5AA-88570A8C9B63}" sibTransId="{975B12C2-E79B-4901-A2A4-AA38E38942D4}"/>
    <dgm:cxn modelId="{3A7F0DC0-DE45-4D2F-AE8B-F244235D5109}" type="presOf" srcId="{8BC7A6D8-19CF-4CD4-9109-2DA3B63F3C0F}" destId="{4F1BF165-081B-47ED-A0B5-04843221882F}" srcOrd="1" destOrd="0" presId="urn:microsoft.com/office/officeart/2005/8/layout/cycle8"/>
    <dgm:cxn modelId="{9F7DD0D3-78DD-4992-9D5B-DFBAB47F228B}" type="presOf" srcId="{85DB2519-46B3-4744-997E-FDA0E4026256}" destId="{DB307FBD-C411-4DEC-AD4C-E4C644E0006A}" srcOrd="0" destOrd="0" presId="urn:microsoft.com/office/officeart/2005/8/layout/cycle8"/>
    <dgm:cxn modelId="{4212D5ED-5E27-4E7A-BE8D-D5CC5FB52370}" type="presOf" srcId="{9DDCAA36-C253-46FE-B930-5FEC302FEBD5}" destId="{D11EB85B-7984-4200-9C4D-30D2463F9DAD}" srcOrd="1" destOrd="0" presId="urn:microsoft.com/office/officeart/2005/8/layout/cycle8"/>
    <dgm:cxn modelId="{C13F0DFE-D538-413C-8D4F-70B25D101C0C}" srcId="{D296EAA6-B9E7-49F6-B1D9-0CAD7F70C566}" destId="{9DDCAA36-C253-46FE-B930-5FEC302FEBD5}" srcOrd="1" destOrd="0" parTransId="{77435D12-ED35-4AB8-A14C-95B33AA8EAAB}" sibTransId="{16ABE9D0-A6E3-41DE-8D99-726E200BA172}"/>
    <dgm:cxn modelId="{DA585431-CE64-42D3-A269-E339336511DB}" type="presParOf" srcId="{D0829691-5F67-41EC-9106-6E257266ED90}" destId="{DB307FBD-C411-4DEC-AD4C-E4C644E0006A}" srcOrd="0" destOrd="0" presId="urn:microsoft.com/office/officeart/2005/8/layout/cycle8"/>
    <dgm:cxn modelId="{1CB54F4E-9B2B-475B-9BE7-C30407CBAE76}" type="presParOf" srcId="{D0829691-5F67-41EC-9106-6E257266ED90}" destId="{65FC480A-0EC1-42B8-A72F-E52949154C23}" srcOrd="1" destOrd="0" presId="urn:microsoft.com/office/officeart/2005/8/layout/cycle8"/>
    <dgm:cxn modelId="{88108115-7ABB-45AD-B0F3-D132CBC6056E}" type="presParOf" srcId="{D0829691-5F67-41EC-9106-6E257266ED90}" destId="{8DD1D4BD-5CD2-4FDB-BB7D-5DE96AF98BFD}" srcOrd="2" destOrd="0" presId="urn:microsoft.com/office/officeart/2005/8/layout/cycle8"/>
    <dgm:cxn modelId="{9827C101-1F18-495A-8395-07131A15BC52}" type="presParOf" srcId="{D0829691-5F67-41EC-9106-6E257266ED90}" destId="{38219F07-2479-4EB5-B6DB-E1660E835621}" srcOrd="3" destOrd="0" presId="urn:microsoft.com/office/officeart/2005/8/layout/cycle8"/>
    <dgm:cxn modelId="{F55202FD-113F-4287-A0D4-81390110C734}" type="presParOf" srcId="{D0829691-5F67-41EC-9106-6E257266ED90}" destId="{E69A7204-223D-4943-938B-C14491EF161E}" srcOrd="4" destOrd="0" presId="urn:microsoft.com/office/officeart/2005/8/layout/cycle8"/>
    <dgm:cxn modelId="{7A7AE06D-2657-4D0B-A468-69BA2E39D7AC}" type="presParOf" srcId="{D0829691-5F67-41EC-9106-6E257266ED90}" destId="{910AD9EB-C137-49C0-B03B-789C2199724C}" srcOrd="5" destOrd="0" presId="urn:microsoft.com/office/officeart/2005/8/layout/cycle8"/>
    <dgm:cxn modelId="{93DFC294-290A-4191-B65D-AA67F8A1AF05}" type="presParOf" srcId="{D0829691-5F67-41EC-9106-6E257266ED90}" destId="{6A541E51-162F-4294-94AF-EACEE1070028}" srcOrd="6" destOrd="0" presId="urn:microsoft.com/office/officeart/2005/8/layout/cycle8"/>
    <dgm:cxn modelId="{C3F4C835-5126-4858-B247-4C4C39134BFF}" type="presParOf" srcId="{D0829691-5F67-41EC-9106-6E257266ED90}" destId="{D11EB85B-7984-4200-9C4D-30D2463F9DAD}" srcOrd="7" destOrd="0" presId="urn:microsoft.com/office/officeart/2005/8/layout/cycle8"/>
    <dgm:cxn modelId="{FFD3DCEE-D2C0-4DE0-A129-372B98729C27}" type="presParOf" srcId="{D0829691-5F67-41EC-9106-6E257266ED90}" destId="{6A41000C-0D0C-4604-81C0-3273EB2DB5AE}" srcOrd="8" destOrd="0" presId="urn:microsoft.com/office/officeart/2005/8/layout/cycle8"/>
    <dgm:cxn modelId="{EA951B38-0AB0-438D-8131-55E8E14EE5F6}" type="presParOf" srcId="{D0829691-5F67-41EC-9106-6E257266ED90}" destId="{58DCD2D5-4808-4711-ADCE-7FE00926F87F}" srcOrd="9" destOrd="0" presId="urn:microsoft.com/office/officeart/2005/8/layout/cycle8"/>
    <dgm:cxn modelId="{ED7B27C8-9185-41D4-A04E-172A6FBE35C9}" type="presParOf" srcId="{D0829691-5F67-41EC-9106-6E257266ED90}" destId="{B3532639-1D4C-4B2B-954F-6D4F7E27E875}" srcOrd="10" destOrd="0" presId="urn:microsoft.com/office/officeart/2005/8/layout/cycle8"/>
    <dgm:cxn modelId="{4B919E15-4DBD-4FE6-83EE-6EDE61AC7956}" type="presParOf" srcId="{D0829691-5F67-41EC-9106-6E257266ED90}" destId="{4F1BF165-081B-47ED-A0B5-04843221882F}" srcOrd="11" destOrd="0" presId="urn:microsoft.com/office/officeart/2005/8/layout/cycle8"/>
    <dgm:cxn modelId="{54335550-AB55-45B5-AE28-D821948AE7FC}" type="presParOf" srcId="{D0829691-5F67-41EC-9106-6E257266ED90}" destId="{816A1D4E-74C8-4091-8993-9BECD0994B90}" srcOrd="12" destOrd="0" presId="urn:microsoft.com/office/officeart/2005/8/layout/cycle8"/>
    <dgm:cxn modelId="{2AAC8EC5-E93B-4DE9-B9D7-4AFADCE2E1BA}" type="presParOf" srcId="{D0829691-5F67-41EC-9106-6E257266ED90}" destId="{E56B13CB-AB01-421B-A233-885D75E992A1}" srcOrd="13" destOrd="0" presId="urn:microsoft.com/office/officeart/2005/8/layout/cycle8"/>
    <dgm:cxn modelId="{7B0F4F7B-FB86-4061-99CE-A420109760EE}" type="presParOf" srcId="{D0829691-5F67-41EC-9106-6E257266ED90}" destId="{4170D9B4-8AA2-4D31-96C8-AA1AB45105AF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8C1DE1-F507-4EBD-95B0-438B1DA829CA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C8B66B53-F463-4A42-A9E3-6457BE47C3CB}">
      <dgm:prSet phldrT="[テキスト]"/>
      <dgm:spPr>
        <a:xfrm>
          <a:off x="2844685" y="1531"/>
          <a:ext cx="1727453" cy="1122844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ひとり</a:t>
          </a:r>
        </a:p>
      </dgm:t>
    </dgm:pt>
    <dgm:pt modelId="{99C19334-EAEA-461A-8405-7D67CCBD14C3}" type="parTrans" cxnId="{ADE9241B-1571-4932-B7F1-DF49391F4AF1}">
      <dgm:prSet/>
      <dgm:spPr/>
      <dgm:t>
        <a:bodyPr/>
        <a:lstStyle/>
        <a:p>
          <a:endParaRPr kumimoji="1" lang="ja-JP" altLang="en-US"/>
        </a:p>
      </dgm:t>
    </dgm:pt>
    <dgm:pt modelId="{85CB3824-C00B-4035-A343-31C25FBD0593}" type="sibTrans" cxnId="{ADE9241B-1571-4932-B7F1-DF49391F4AF1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117984" y="178007"/>
              </a:moveTo>
              <a:arcTo wR="2242402" hR="2242402" stAng="17579011" swAng="1960481"/>
            </a:path>
          </a:pathLst>
        </a:custGeom>
        <a:noFill/>
        <a:ln w="9525" cap="flat" cmpd="sng" algn="ctr">
          <a:solidFill>
            <a:srgbClr val="B0CCB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CB6E9C60-D71D-4044-96C4-D23CA84F5B6E}">
      <dgm:prSet phldrT="[テキスト]"/>
      <dgm:spPr>
        <a:xfrm>
          <a:off x="4977336" y="1550993"/>
          <a:ext cx="1727453" cy="1122844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食　事</a:t>
          </a:r>
        </a:p>
      </dgm:t>
    </dgm:pt>
    <dgm:pt modelId="{0C361B28-A107-47BF-B676-DCEE4074371C}" type="parTrans" cxnId="{31FFE83D-FB3D-4E0E-B2AE-735820BC125C}">
      <dgm:prSet/>
      <dgm:spPr/>
      <dgm:t>
        <a:bodyPr/>
        <a:lstStyle/>
        <a:p>
          <a:endParaRPr kumimoji="1" lang="ja-JP" altLang="en-US"/>
        </a:p>
      </dgm:t>
    </dgm:pt>
    <dgm:pt modelId="{1D2276E9-FF6B-4105-A2ED-49A7FD25BA76}" type="sibTrans" cxnId="{31FFE83D-FB3D-4E0E-B2AE-735820BC125C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4481739" y="2125213"/>
              </a:moveTo>
              <a:arcTo wR="2242402" hR="2242402" stAng="21420260" swAng="2195490"/>
            </a:path>
          </a:pathLst>
        </a:custGeom>
        <a:noFill/>
        <a:ln w="9525" cap="flat" cmpd="sng" algn="ctr">
          <a:solidFill>
            <a:srgbClr val="A8CDD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FA094B99-895A-43D1-BD1F-6007EB40E61E}">
      <dgm:prSet phldrT="[テキスト]"/>
      <dgm:spPr>
        <a:xfrm>
          <a:off x="4162736" y="4058074"/>
          <a:ext cx="1727453" cy="1122844"/>
        </a:xfrm>
        <a:prstGeom prst="roundRect">
          <a:avLst/>
        </a:prstGeom>
        <a:gradFill rotWithShape="0">
          <a:gsLst>
            <a:gs pos="0">
              <a:srgbClr val="C0BEA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BEA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BEA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性</a:t>
          </a:r>
        </a:p>
      </dgm:t>
    </dgm:pt>
    <dgm:pt modelId="{B586EA9A-D50E-4CC7-A240-5D9BD29132FE}" type="parTrans" cxnId="{9BF0ED68-C2BC-4A8F-A2D8-8FB7B3AA1D4D}">
      <dgm:prSet/>
      <dgm:spPr/>
      <dgm:t>
        <a:bodyPr/>
        <a:lstStyle/>
        <a:p>
          <a:endParaRPr kumimoji="1" lang="ja-JP" altLang="en-US"/>
        </a:p>
      </dgm:t>
    </dgm:pt>
    <dgm:pt modelId="{91FDBED2-BC5B-436D-A6A1-68D9D21A0372}" type="sibTrans" cxnId="{9BF0ED68-C2BC-4A8F-A2D8-8FB7B3AA1D4D}">
      <dgm:prSet/>
      <dgm:spPr>
        <a:xfrm>
          <a:off x="1445243" y="567352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2708466" y="4435835"/>
              </a:moveTo>
              <a:arcTo wR="2242402" hR="2242402" stAng="4680247" swAng="1397111"/>
            </a:path>
          </a:pathLst>
        </a:custGeom>
        <a:noFill/>
        <a:ln w="9525" cap="flat" cmpd="sng" algn="ctr">
          <a:solidFill>
            <a:srgbClr val="C0BEA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DEF85878-6728-47A2-BB57-034BC39F34E9}">
      <dgm:prSet phldrT="[テキスト]"/>
      <dgm:spPr>
        <a:xfrm>
          <a:off x="1512164" y="4058084"/>
          <a:ext cx="1727453" cy="1122844"/>
        </a:xfrm>
        <a:prstGeom prst="roundRect">
          <a:avLst/>
        </a:prstGeom>
        <a:gradFill rotWithShape="0">
          <a:gsLst>
            <a:gs pos="0">
              <a:srgbClr val="CEC59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EC59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EC59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ゲーム</a:t>
          </a:r>
        </a:p>
      </dgm:t>
    </dgm:pt>
    <dgm:pt modelId="{57446F21-2CC8-4351-A0CB-C56471168559}" type="parTrans" cxnId="{01506817-F212-4D13-B7C1-41C85971D40A}">
      <dgm:prSet/>
      <dgm:spPr/>
      <dgm:t>
        <a:bodyPr/>
        <a:lstStyle/>
        <a:p>
          <a:endParaRPr kumimoji="1" lang="ja-JP" altLang="en-US"/>
        </a:p>
      </dgm:t>
    </dgm:pt>
    <dgm:pt modelId="{D2B8246E-0329-4D49-9E76-668821751B9E}" type="sibTrans" cxnId="{01506817-F212-4D13-B7C1-41C85971D40A}">
      <dgm:prSet/>
      <dgm:spPr>
        <a:xfrm>
          <a:off x="1465137" y="577052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65259" y="3469065"/>
              </a:moveTo>
              <a:arcTo wR="2242402" hR="2242402" stAng="8810185" swAng="2191251"/>
            </a:path>
          </a:pathLst>
        </a:custGeom>
        <a:noFill/>
        <a:ln w="9525" cap="flat" cmpd="sng" algn="ctr">
          <a:solidFill>
            <a:srgbClr val="CEC5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AE1636BF-D3F4-4F44-A9C7-5746372035C1}">
      <dgm:prSet phldrT="[テキスト]"/>
      <dgm:spPr>
        <a:xfrm>
          <a:off x="712034" y="1550993"/>
          <a:ext cx="1727453" cy="1122844"/>
        </a:xfrm>
        <a:prstGeom prst="roundRect">
          <a:avLst/>
        </a:prstGeom>
        <a:gradFill rotWithShape="0">
          <a:gsLst>
            <a:gs pos="0">
              <a:srgbClr val="E8B7B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8B7B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8B7B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いじめ</a:t>
          </a:r>
        </a:p>
      </dgm:t>
    </dgm:pt>
    <dgm:pt modelId="{67715C24-8AD3-4A33-8ECF-8E14E5EDE3E8}" type="parTrans" cxnId="{EECECC67-AE0E-4962-ACF2-D8C5B68779EC}">
      <dgm:prSet/>
      <dgm:spPr/>
      <dgm:t>
        <a:bodyPr/>
        <a:lstStyle/>
        <a:p>
          <a:endParaRPr kumimoji="1" lang="ja-JP" altLang="en-US"/>
        </a:p>
      </dgm:t>
    </dgm:pt>
    <dgm:pt modelId="{58CD894F-4F54-4E1E-A38B-729C685827AB}" type="sibTrans" cxnId="{EECECC67-AE0E-4962-ACF2-D8C5B68779EC}">
      <dgm:prSet/>
      <dgm:spPr>
        <a:xfrm>
          <a:off x="1466009" y="562953"/>
          <a:ext cx="4484804" cy="4484804"/>
        </a:xfrm>
        <a:custGeom>
          <a:avLst/>
          <a:gdLst/>
          <a:ahLst/>
          <a:cxnLst/>
          <a:rect l="0" t="0" r="0" b="0"/>
          <a:pathLst>
            <a:path>
              <a:moveTo>
                <a:pt x="390880" y="977398"/>
              </a:moveTo>
              <a:arcTo wR="2242402" hR="2242402" stAng="12860509" swAng="1960481"/>
            </a:path>
          </a:pathLst>
        </a:custGeom>
        <a:noFill/>
        <a:ln w="9525" cap="flat" cmpd="sng" algn="ctr">
          <a:solidFill>
            <a:srgbClr val="E8B7B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kumimoji="1" lang="ja-JP" altLang="en-US"/>
        </a:p>
      </dgm:t>
    </dgm:pt>
    <dgm:pt modelId="{885E1567-7351-4A6C-877B-ECA7C953BFA5}">
      <dgm:prSet phldrT="[テキスト]"/>
      <dgm:spPr>
        <a:xfrm>
          <a:off x="2844685" y="1531"/>
          <a:ext cx="1727453" cy="1122844"/>
        </a:xfr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お　金</a:t>
          </a:r>
        </a:p>
      </dgm:t>
    </dgm:pt>
    <dgm:pt modelId="{2A213673-40B5-4E30-930B-E9DFC83D6804}" type="parTrans" cxnId="{930D16E1-881C-4CFC-85EA-2A10924D61B1}">
      <dgm:prSet/>
      <dgm:spPr/>
      <dgm:t>
        <a:bodyPr/>
        <a:lstStyle/>
        <a:p>
          <a:endParaRPr kumimoji="1" lang="ja-JP" altLang="en-US"/>
        </a:p>
      </dgm:t>
    </dgm:pt>
    <dgm:pt modelId="{7D882B0D-D41C-407D-A34C-0CFCFC7897C7}" type="sibTrans" cxnId="{930D16E1-881C-4CFC-85EA-2A10924D61B1}">
      <dgm:prSet/>
      <dgm:spPr/>
      <dgm:t>
        <a:bodyPr/>
        <a:lstStyle/>
        <a:p>
          <a:endParaRPr kumimoji="1" lang="ja-JP" altLang="en-US"/>
        </a:p>
      </dgm:t>
    </dgm:pt>
    <dgm:pt modelId="{80BA0898-127E-41D2-A650-A9EC3C44FB0B}">
      <dgm:prSet phldrT="[テキスト]"/>
      <dgm:spPr>
        <a:xfrm>
          <a:off x="4977336" y="1550993"/>
          <a:ext cx="1727453" cy="1122844"/>
        </a:xfr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1" lang="ja-JP" altLang="en-US" b="1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引きこもり</a:t>
          </a:r>
        </a:p>
      </dgm:t>
    </dgm:pt>
    <dgm:pt modelId="{0663AA90-D71C-4E47-A6E1-6FBA2D329127}" type="parTrans" cxnId="{3D07E479-3698-486F-B388-4843AA46370C}">
      <dgm:prSet/>
      <dgm:spPr/>
      <dgm:t>
        <a:bodyPr/>
        <a:lstStyle/>
        <a:p>
          <a:endParaRPr kumimoji="1" lang="ja-JP" altLang="en-US"/>
        </a:p>
      </dgm:t>
    </dgm:pt>
    <dgm:pt modelId="{5ADF2C9C-4885-4023-ADE4-33ED5632491D}" type="sibTrans" cxnId="{3D07E479-3698-486F-B388-4843AA46370C}">
      <dgm:prSet/>
      <dgm:spPr/>
      <dgm:t>
        <a:bodyPr/>
        <a:lstStyle/>
        <a:p>
          <a:endParaRPr kumimoji="1" lang="ja-JP" altLang="en-US"/>
        </a:p>
      </dgm:t>
    </dgm:pt>
    <dgm:pt modelId="{8F8DABD6-3D2E-4446-8545-9FD0D38BAA75}" type="pres">
      <dgm:prSet presAssocID="{448C1DE1-F507-4EBD-95B0-438B1DA829CA}" presName="cycle" presStyleCnt="0">
        <dgm:presLayoutVars>
          <dgm:dir/>
          <dgm:resizeHandles val="exact"/>
        </dgm:presLayoutVars>
      </dgm:prSet>
      <dgm:spPr/>
    </dgm:pt>
    <dgm:pt modelId="{9FD4A03C-9167-41D0-8269-349431CA27DD}" type="pres">
      <dgm:prSet presAssocID="{C8B66B53-F463-4A42-A9E3-6457BE47C3CB}" presName="node" presStyleLbl="node1" presStyleIdx="0" presStyleCnt="7">
        <dgm:presLayoutVars>
          <dgm:bulletEnabled val="1"/>
        </dgm:presLayoutVars>
      </dgm:prSet>
      <dgm:spPr/>
    </dgm:pt>
    <dgm:pt modelId="{410CDF52-FC5D-498C-BC5E-FD0786B264CA}" type="pres">
      <dgm:prSet presAssocID="{C8B66B53-F463-4A42-A9E3-6457BE47C3CB}" presName="spNode" presStyleCnt="0"/>
      <dgm:spPr/>
    </dgm:pt>
    <dgm:pt modelId="{B36D99E4-DC6E-4233-B6BB-86CFBBE09F43}" type="pres">
      <dgm:prSet presAssocID="{85CB3824-C00B-4035-A343-31C25FBD0593}" presName="sibTrans" presStyleLbl="sibTrans1D1" presStyleIdx="0" presStyleCnt="7"/>
      <dgm:spPr/>
    </dgm:pt>
    <dgm:pt modelId="{D912953A-C5ED-4913-BADE-AAF3B83B4C5D}" type="pres">
      <dgm:prSet presAssocID="{885E1567-7351-4A6C-877B-ECA7C953BFA5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29A70323-386E-4D73-8809-91141207AA40}" type="pres">
      <dgm:prSet presAssocID="{885E1567-7351-4A6C-877B-ECA7C953BFA5}" presName="spNode" presStyleCnt="0"/>
      <dgm:spPr/>
    </dgm:pt>
    <dgm:pt modelId="{29656D6E-132D-4448-A6B4-647228A50C20}" type="pres">
      <dgm:prSet presAssocID="{7D882B0D-D41C-407D-A34C-0CFCFC7897C7}" presName="sibTrans" presStyleLbl="sibTrans1D1" presStyleIdx="1" presStyleCnt="7"/>
      <dgm:spPr/>
    </dgm:pt>
    <dgm:pt modelId="{9402E37E-6A41-4028-939B-6781907C17A8}" type="pres">
      <dgm:prSet presAssocID="{CB6E9C60-D71D-4044-96C4-D23CA84F5B6E}" presName="node" presStyleLbl="node1" presStyleIdx="2" presStyleCnt="7">
        <dgm:presLayoutVars>
          <dgm:bulletEnabled val="1"/>
        </dgm:presLayoutVars>
      </dgm:prSet>
      <dgm:spPr/>
    </dgm:pt>
    <dgm:pt modelId="{244CABE1-02CA-4A9D-AAAA-58F0D21EF0E4}" type="pres">
      <dgm:prSet presAssocID="{CB6E9C60-D71D-4044-96C4-D23CA84F5B6E}" presName="spNode" presStyleCnt="0"/>
      <dgm:spPr/>
    </dgm:pt>
    <dgm:pt modelId="{844C174F-9491-4466-B45B-5AECFCEC503D}" type="pres">
      <dgm:prSet presAssocID="{1D2276E9-FF6B-4105-A2ED-49A7FD25BA76}" presName="sibTrans" presStyleLbl="sibTrans1D1" presStyleIdx="2" presStyleCnt="7"/>
      <dgm:spPr/>
    </dgm:pt>
    <dgm:pt modelId="{F8FF3C3F-BA2A-4B06-874C-C80EA16968FC}" type="pres">
      <dgm:prSet presAssocID="{80BA0898-127E-41D2-A650-A9EC3C44FB0B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FDD4E99E-8385-4E70-836F-75BBC470ECE2}" type="pres">
      <dgm:prSet presAssocID="{80BA0898-127E-41D2-A650-A9EC3C44FB0B}" presName="spNode" presStyleCnt="0"/>
      <dgm:spPr/>
    </dgm:pt>
    <dgm:pt modelId="{79F3E487-0057-4B71-9DA3-B2E83994A27D}" type="pres">
      <dgm:prSet presAssocID="{5ADF2C9C-4885-4023-ADE4-33ED5632491D}" presName="sibTrans" presStyleLbl="sibTrans1D1" presStyleIdx="3" presStyleCnt="7"/>
      <dgm:spPr/>
    </dgm:pt>
    <dgm:pt modelId="{CE826053-512E-4CA2-9CC2-D26A9F9E6164}" type="pres">
      <dgm:prSet presAssocID="{FA094B99-895A-43D1-BD1F-6007EB40E61E}" presName="node" presStyleLbl="node1" presStyleIdx="4" presStyleCnt="7">
        <dgm:presLayoutVars>
          <dgm:bulletEnabled val="1"/>
        </dgm:presLayoutVars>
      </dgm:prSet>
      <dgm:spPr/>
    </dgm:pt>
    <dgm:pt modelId="{CE206365-0D90-4F15-A563-4960BBB7B43D}" type="pres">
      <dgm:prSet presAssocID="{FA094B99-895A-43D1-BD1F-6007EB40E61E}" presName="spNode" presStyleCnt="0"/>
      <dgm:spPr/>
    </dgm:pt>
    <dgm:pt modelId="{E7CA6A57-4B66-4CBD-B15A-6F6FF768F103}" type="pres">
      <dgm:prSet presAssocID="{91FDBED2-BC5B-436D-A6A1-68D9D21A0372}" presName="sibTrans" presStyleLbl="sibTrans1D1" presStyleIdx="4" presStyleCnt="7"/>
      <dgm:spPr/>
    </dgm:pt>
    <dgm:pt modelId="{F6776080-76FB-496F-9C19-9E888ECD638C}" type="pres">
      <dgm:prSet presAssocID="{DEF85878-6728-47A2-BB57-034BC39F34E9}" presName="node" presStyleLbl="node1" presStyleIdx="5" presStyleCnt="7" custRadScaleRad="100381" custRadScaleInc="1241">
        <dgm:presLayoutVars>
          <dgm:bulletEnabled val="1"/>
        </dgm:presLayoutVars>
      </dgm:prSet>
      <dgm:spPr/>
    </dgm:pt>
    <dgm:pt modelId="{8AD2E43E-AC48-4A71-8687-DA110410270E}" type="pres">
      <dgm:prSet presAssocID="{DEF85878-6728-47A2-BB57-034BC39F34E9}" presName="spNode" presStyleCnt="0"/>
      <dgm:spPr/>
    </dgm:pt>
    <dgm:pt modelId="{9EA7E379-6688-40CB-A38F-461FA27C92FC}" type="pres">
      <dgm:prSet presAssocID="{D2B8246E-0329-4D49-9E76-668821751B9E}" presName="sibTrans" presStyleLbl="sibTrans1D1" presStyleIdx="5" presStyleCnt="7"/>
      <dgm:spPr/>
    </dgm:pt>
    <dgm:pt modelId="{678A7F52-9C43-431C-9598-DB57C0C0D522}" type="pres">
      <dgm:prSet presAssocID="{AE1636BF-D3F4-4F44-A9C7-5746372035C1}" presName="node" presStyleLbl="node1" presStyleIdx="6" presStyleCnt="7">
        <dgm:presLayoutVars>
          <dgm:bulletEnabled val="1"/>
        </dgm:presLayoutVars>
      </dgm:prSet>
      <dgm:spPr/>
    </dgm:pt>
    <dgm:pt modelId="{7E439239-171A-4751-B1F9-13C6A058B175}" type="pres">
      <dgm:prSet presAssocID="{AE1636BF-D3F4-4F44-A9C7-5746372035C1}" presName="spNode" presStyleCnt="0"/>
      <dgm:spPr/>
    </dgm:pt>
    <dgm:pt modelId="{CD00D85D-0355-47AE-9DDF-8D6F1037C112}" type="pres">
      <dgm:prSet presAssocID="{58CD894F-4F54-4E1E-A38B-729C685827AB}" presName="sibTrans" presStyleLbl="sibTrans1D1" presStyleIdx="6" presStyleCnt="7"/>
      <dgm:spPr/>
    </dgm:pt>
  </dgm:ptLst>
  <dgm:cxnLst>
    <dgm:cxn modelId="{1B698E0F-DE3F-4B5D-8CBE-1CFD2DBCDE45}" type="presOf" srcId="{C8B66B53-F463-4A42-A9E3-6457BE47C3CB}" destId="{9FD4A03C-9167-41D0-8269-349431CA27DD}" srcOrd="0" destOrd="0" presId="urn:microsoft.com/office/officeart/2005/8/layout/cycle6"/>
    <dgm:cxn modelId="{43F15216-9BB4-4BCE-8534-827EB3978B6D}" type="presOf" srcId="{FA094B99-895A-43D1-BD1F-6007EB40E61E}" destId="{CE826053-512E-4CA2-9CC2-D26A9F9E6164}" srcOrd="0" destOrd="0" presId="urn:microsoft.com/office/officeart/2005/8/layout/cycle6"/>
    <dgm:cxn modelId="{01506817-F212-4D13-B7C1-41C85971D40A}" srcId="{448C1DE1-F507-4EBD-95B0-438B1DA829CA}" destId="{DEF85878-6728-47A2-BB57-034BC39F34E9}" srcOrd="5" destOrd="0" parTransId="{57446F21-2CC8-4351-A0CB-C56471168559}" sibTransId="{D2B8246E-0329-4D49-9E76-668821751B9E}"/>
    <dgm:cxn modelId="{ADE9241B-1571-4932-B7F1-DF49391F4AF1}" srcId="{448C1DE1-F507-4EBD-95B0-438B1DA829CA}" destId="{C8B66B53-F463-4A42-A9E3-6457BE47C3CB}" srcOrd="0" destOrd="0" parTransId="{99C19334-EAEA-461A-8405-7D67CCBD14C3}" sibTransId="{85CB3824-C00B-4035-A343-31C25FBD0593}"/>
    <dgm:cxn modelId="{31FFE83D-FB3D-4E0E-B2AE-735820BC125C}" srcId="{448C1DE1-F507-4EBD-95B0-438B1DA829CA}" destId="{CB6E9C60-D71D-4044-96C4-D23CA84F5B6E}" srcOrd="2" destOrd="0" parTransId="{0C361B28-A107-47BF-B676-DCEE4074371C}" sibTransId="{1D2276E9-FF6B-4105-A2ED-49A7FD25BA76}"/>
    <dgm:cxn modelId="{59B86067-AB9B-410E-9F3C-8F9AEF594B25}" type="presOf" srcId="{91FDBED2-BC5B-436D-A6A1-68D9D21A0372}" destId="{E7CA6A57-4B66-4CBD-B15A-6F6FF768F103}" srcOrd="0" destOrd="0" presId="urn:microsoft.com/office/officeart/2005/8/layout/cycle6"/>
    <dgm:cxn modelId="{EECECC67-AE0E-4962-ACF2-D8C5B68779EC}" srcId="{448C1DE1-F507-4EBD-95B0-438B1DA829CA}" destId="{AE1636BF-D3F4-4F44-A9C7-5746372035C1}" srcOrd="6" destOrd="0" parTransId="{67715C24-8AD3-4A33-8ECF-8E14E5EDE3E8}" sibTransId="{58CD894F-4F54-4E1E-A38B-729C685827AB}"/>
    <dgm:cxn modelId="{CF850C48-6F15-4FB7-82C2-872002398CFE}" type="presOf" srcId="{1D2276E9-FF6B-4105-A2ED-49A7FD25BA76}" destId="{844C174F-9491-4466-B45B-5AECFCEC503D}" srcOrd="0" destOrd="0" presId="urn:microsoft.com/office/officeart/2005/8/layout/cycle6"/>
    <dgm:cxn modelId="{9BF0ED68-C2BC-4A8F-A2D8-8FB7B3AA1D4D}" srcId="{448C1DE1-F507-4EBD-95B0-438B1DA829CA}" destId="{FA094B99-895A-43D1-BD1F-6007EB40E61E}" srcOrd="4" destOrd="0" parTransId="{B586EA9A-D50E-4CC7-A240-5D9BD29132FE}" sibTransId="{91FDBED2-BC5B-436D-A6A1-68D9D21A0372}"/>
    <dgm:cxn modelId="{F77CCD4C-F571-41F0-9117-5BEB37A181AA}" type="presOf" srcId="{AE1636BF-D3F4-4F44-A9C7-5746372035C1}" destId="{678A7F52-9C43-431C-9598-DB57C0C0D522}" srcOrd="0" destOrd="0" presId="urn:microsoft.com/office/officeart/2005/8/layout/cycle6"/>
    <dgm:cxn modelId="{0472F051-AED8-492B-8450-018CC2A135AC}" type="presOf" srcId="{5ADF2C9C-4885-4023-ADE4-33ED5632491D}" destId="{79F3E487-0057-4B71-9DA3-B2E83994A27D}" srcOrd="0" destOrd="0" presId="urn:microsoft.com/office/officeart/2005/8/layout/cycle6"/>
    <dgm:cxn modelId="{591FB558-15D8-4DF1-AB30-B57D4E0472A3}" type="presOf" srcId="{7D882B0D-D41C-407D-A34C-0CFCFC7897C7}" destId="{29656D6E-132D-4448-A6B4-647228A50C20}" srcOrd="0" destOrd="0" presId="urn:microsoft.com/office/officeart/2005/8/layout/cycle6"/>
    <dgm:cxn modelId="{3D07E479-3698-486F-B388-4843AA46370C}" srcId="{448C1DE1-F507-4EBD-95B0-438B1DA829CA}" destId="{80BA0898-127E-41D2-A650-A9EC3C44FB0B}" srcOrd="3" destOrd="0" parTransId="{0663AA90-D71C-4E47-A6E1-6FBA2D329127}" sibTransId="{5ADF2C9C-4885-4023-ADE4-33ED5632491D}"/>
    <dgm:cxn modelId="{1AB70890-9399-44D9-B77F-8C421ACFE5C3}" type="presOf" srcId="{448C1DE1-F507-4EBD-95B0-438B1DA829CA}" destId="{8F8DABD6-3D2E-4446-8545-9FD0D38BAA75}" srcOrd="0" destOrd="0" presId="urn:microsoft.com/office/officeart/2005/8/layout/cycle6"/>
    <dgm:cxn modelId="{0879A394-D889-48BA-A3B6-8C0C405BF585}" type="presOf" srcId="{80BA0898-127E-41D2-A650-A9EC3C44FB0B}" destId="{F8FF3C3F-BA2A-4B06-874C-C80EA16968FC}" srcOrd="0" destOrd="0" presId="urn:microsoft.com/office/officeart/2005/8/layout/cycle6"/>
    <dgm:cxn modelId="{DF001B9A-2610-4917-9C90-05D0BAE77E7E}" type="presOf" srcId="{885E1567-7351-4A6C-877B-ECA7C953BFA5}" destId="{D912953A-C5ED-4913-BADE-AAF3B83B4C5D}" srcOrd="0" destOrd="0" presId="urn:microsoft.com/office/officeart/2005/8/layout/cycle6"/>
    <dgm:cxn modelId="{B8D390BA-4201-43A0-8CDF-19210D1EB9A3}" type="presOf" srcId="{85CB3824-C00B-4035-A343-31C25FBD0593}" destId="{B36D99E4-DC6E-4233-B6BB-86CFBBE09F43}" srcOrd="0" destOrd="0" presId="urn:microsoft.com/office/officeart/2005/8/layout/cycle6"/>
    <dgm:cxn modelId="{3F4493C3-BDDA-456C-9E60-B00717D62B8B}" type="presOf" srcId="{CB6E9C60-D71D-4044-96C4-D23CA84F5B6E}" destId="{9402E37E-6A41-4028-939B-6781907C17A8}" srcOrd="0" destOrd="0" presId="urn:microsoft.com/office/officeart/2005/8/layout/cycle6"/>
    <dgm:cxn modelId="{E8EA83C9-84E9-4774-A5E5-1F2084574FC4}" type="presOf" srcId="{DEF85878-6728-47A2-BB57-034BC39F34E9}" destId="{F6776080-76FB-496F-9C19-9E888ECD638C}" srcOrd="0" destOrd="0" presId="urn:microsoft.com/office/officeart/2005/8/layout/cycle6"/>
    <dgm:cxn modelId="{EA6C20D0-83EC-4092-859C-D1E5285590D6}" type="presOf" srcId="{D2B8246E-0329-4D49-9E76-668821751B9E}" destId="{9EA7E379-6688-40CB-A38F-461FA27C92FC}" srcOrd="0" destOrd="0" presId="urn:microsoft.com/office/officeart/2005/8/layout/cycle6"/>
    <dgm:cxn modelId="{7A0492D5-4AA8-48C3-8796-C6074F6AABC4}" type="presOf" srcId="{58CD894F-4F54-4E1E-A38B-729C685827AB}" destId="{CD00D85D-0355-47AE-9DDF-8D6F1037C112}" srcOrd="0" destOrd="0" presId="urn:microsoft.com/office/officeart/2005/8/layout/cycle6"/>
    <dgm:cxn modelId="{930D16E1-881C-4CFC-85EA-2A10924D61B1}" srcId="{448C1DE1-F507-4EBD-95B0-438B1DA829CA}" destId="{885E1567-7351-4A6C-877B-ECA7C953BFA5}" srcOrd="1" destOrd="0" parTransId="{2A213673-40B5-4E30-930B-E9DFC83D6804}" sibTransId="{7D882B0D-D41C-407D-A34C-0CFCFC7897C7}"/>
    <dgm:cxn modelId="{7CF937F5-3851-4457-AAA3-586858C0B6C6}" type="presParOf" srcId="{8F8DABD6-3D2E-4446-8545-9FD0D38BAA75}" destId="{9FD4A03C-9167-41D0-8269-349431CA27DD}" srcOrd="0" destOrd="0" presId="urn:microsoft.com/office/officeart/2005/8/layout/cycle6"/>
    <dgm:cxn modelId="{706C1DC6-AEDD-4402-B1F9-33A4C43BE471}" type="presParOf" srcId="{8F8DABD6-3D2E-4446-8545-9FD0D38BAA75}" destId="{410CDF52-FC5D-498C-BC5E-FD0786B264CA}" srcOrd="1" destOrd="0" presId="urn:microsoft.com/office/officeart/2005/8/layout/cycle6"/>
    <dgm:cxn modelId="{51A82E23-1C3B-4150-A4E8-58FEDBA816B1}" type="presParOf" srcId="{8F8DABD6-3D2E-4446-8545-9FD0D38BAA75}" destId="{B36D99E4-DC6E-4233-B6BB-86CFBBE09F43}" srcOrd="2" destOrd="0" presId="urn:microsoft.com/office/officeart/2005/8/layout/cycle6"/>
    <dgm:cxn modelId="{93554C20-776A-4BCA-A5EE-46ECD534826E}" type="presParOf" srcId="{8F8DABD6-3D2E-4446-8545-9FD0D38BAA75}" destId="{D912953A-C5ED-4913-BADE-AAF3B83B4C5D}" srcOrd="3" destOrd="0" presId="urn:microsoft.com/office/officeart/2005/8/layout/cycle6"/>
    <dgm:cxn modelId="{3787918F-793E-49B8-8733-3B11DF01D29F}" type="presParOf" srcId="{8F8DABD6-3D2E-4446-8545-9FD0D38BAA75}" destId="{29A70323-386E-4D73-8809-91141207AA40}" srcOrd="4" destOrd="0" presId="urn:microsoft.com/office/officeart/2005/8/layout/cycle6"/>
    <dgm:cxn modelId="{1B72FBCA-9CDD-4C11-BDA7-CB8AF04D7F64}" type="presParOf" srcId="{8F8DABD6-3D2E-4446-8545-9FD0D38BAA75}" destId="{29656D6E-132D-4448-A6B4-647228A50C20}" srcOrd="5" destOrd="0" presId="urn:microsoft.com/office/officeart/2005/8/layout/cycle6"/>
    <dgm:cxn modelId="{DEDC67A4-177C-4B14-83B7-395B5C742E89}" type="presParOf" srcId="{8F8DABD6-3D2E-4446-8545-9FD0D38BAA75}" destId="{9402E37E-6A41-4028-939B-6781907C17A8}" srcOrd="6" destOrd="0" presId="urn:microsoft.com/office/officeart/2005/8/layout/cycle6"/>
    <dgm:cxn modelId="{1AD77CF8-8410-455E-8275-A70C6DE4A26E}" type="presParOf" srcId="{8F8DABD6-3D2E-4446-8545-9FD0D38BAA75}" destId="{244CABE1-02CA-4A9D-AAAA-58F0D21EF0E4}" srcOrd="7" destOrd="0" presId="urn:microsoft.com/office/officeart/2005/8/layout/cycle6"/>
    <dgm:cxn modelId="{BE68F501-F1E4-4880-B7C8-001FED3EF274}" type="presParOf" srcId="{8F8DABD6-3D2E-4446-8545-9FD0D38BAA75}" destId="{844C174F-9491-4466-B45B-5AECFCEC503D}" srcOrd="8" destOrd="0" presId="urn:microsoft.com/office/officeart/2005/8/layout/cycle6"/>
    <dgm:cxn modelId="{72C9E112-EDC7-41BE-8E95-18FE1AF5CAC5}" type="presParOf" srcId="{8F8DABD6-3D2E-4446-8545-9FD0D38BAA75}" destId="{F8FF3C3F-BA2A-4B06-874C-C80EA16968FC}" srcOrd="9" destOrd="0" presId="urn:microsoft.com/office/officeart/2005/8/layout/cycle6"/>
    <dgm:cxn modelId="{85702220-6FDD-4A3E-95FA-D17B7F132931}" type="presParOf" srcId="{8F8DABD6-3D2E-4446-8545-9FD0D38BAA75}" destId="{FDD4E99E-8385-4E70-836F-75BBC470ECE2}" srcOrd="10" destOrd="0" presId="urn:microsoft.com/office/officeart/2005/8/layout/cycle6"/>
    <dgm:cxn modelId="{2C8A2A51-A4AF-41DE-AF8A-A7F5B76DEF97}" type="presParOf" srcId="{8F8DABD6-3D2E-4446-8545-9FD0D38BAA75}" destId="{79F3E487-0057-4B71-9DA3-B2E83994A27D}" srcOrd="11" destOrd="0" presId="urn:microsoft.com/office/officeart/2005/8/layout/cycle6"/>
    <dgm:cxn modelId="{8403E031-360C-43C3-A4D9-900B5D2CFCD1}" type="presParOf" srcId="{8F8DABD6-3D2E-4446-8545-9FD0D38BAA75}" destId="{CE826053-512E-4CA2-9CC2-D26A9F9E6164}" srcOrd="12" destOrd="0" presId="urn:microsoft.com/office/officeart/2005/8/layout/cycle6"/>
    <dgm:cxn modelId="{E6B8F68E-2817-472C-991A-73DB90B49C25}" type="presParOf" srcId="{8F8DABD6-3D2E-4446-8545-9FD0D38BAA75}" destId="{CE206365-0D90-4F15-A563-4960BBB7B43D}" srcOrd="13" destOrd="0" presId="urn:microsoft.com/office/officeart/2005/8/layout/cycle6"/>
    <dgm:cxn modelId="{BDA0E91D-F266-4A58-97CB-F548B584C74B}" type="presParOf" srcId="{8F8DABD6-3D2E-4446-8545-9FD0D38BAA75}" destId="{E7CA6A57-4B66-4CBD-B15A-6F6FF768F103}" srcOrd="14" destOrd="0" presId="urn:microsoft.com/office/officeart/2005/8/layout/cycle6"/>
    <dgm:cxn modelId="{920F7DF9-0EFE-48DA-B70A-5732E5A496A8}" type="presParOf" srcId="{8F8DABD6-3D2E-4446-8545-9FD0D38BAA75}" destId="{F6776080-76FB-496F-9C19-9E888ECD638C}" srcOrd="15" destOrd="0" presId="urn:microsoft.com/office/officeart/2005/8/layout/cycle6"/>
    <dgm:cxn modelId="{FE556054-8E01-4FEB-B2C5-8BE3EC11D3BC}" type="presParOf" srcId="{8F8DABD6-3D2E-4446-8545-9FD0D38BAA75}" destId="{8AD2E43E-AC48-4A71-8687-DA110410270E}" srcOrd="16" destOrd="0" presId="urn:microsoft.com/office/officeart/2005/8/layout/cycle6"/>
    <dgm:cxn modelId="{319FD276-649D-41BD-81E1-8F074D9FE044}" type="presParOf" srcId="{8F8DABD6-3D2E-4446-8545-9FD0D38BAA75}" destId="{9EA7E379-6688-40CB-A38F-461FA27C92FC}" srcOrd="17" destOrd="0" presId="urn:microsoft.com/office/officeart/2005/8/layout/cycle6"/>
    <dgm:cxn modelId="{86FB4689-CD13-4AA4-B848-8021EDD186B9}" type="presParOf" srcId="{8F8DABD6-3D2E-4446-8545-9FD0D38BAA75}" destId="{678A7F52-9C43-431C-9598-DB57C0C0D522}" srcOrd="18" destOrd="0" presId="urn:microsoft.com/office/officeart/2005/8/layout/cycle6"/>
    <dgm:cxn modelId="{B6AA1411-64A1-4560-B19F-CC1670AC731C}" type="presParOf" srcId="{8F8DABD6-3D2E-4446-8545-9FD0D38BAA75}" destId="{7E439239-171A-4751-B1F9-13C6A058B175}" srcOrd="19" destOrd="0" presId="urn:microsoft.com/office/officeart/2005/8/layout/cycle6"/>
    <dgm:cxn modelId="{92DD09F0-D4F3-4E86-8D24-22D7A7284DD4}" type="presParOf" srcId="{8F8DABD6-3D2E-4446-8545-9FD0D38BAA75}" destId="{CD00D85D-0355-47AE-9DDF-8D6F1037C11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2136F-BE1E-439E-9F85-6844D8D0897E}">
      <dsp:nvSpPr>
        <dsp:cNvPr id="0" name=""/>
        <dsp:cNvSpPr/>
      </dsp:nvSpPr>
      <dsp:spPr>
        <a:xfrm>
          <a:off x="302894" y="0"/>
          <a:ext cx="3432810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603B0-68DC-422D-AB17-19436600C295}">
      <dsp:nvSpPr>
        <dsp:cNvPr id="0" name=""/>
        <dsp:cNvSpPr/>
      </dsp:nvSpPr>
      <dsp:spPr>
        <a:xfrm>
          <a:off x="18142" y="1357788"/>
          <a:ext cx="191833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2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Risk</a:t>
          </a:r>
        </a:p>
      </dsp:txBody>
      <dsp:txXfrm>
        <a:off x="106518" y="1446164"/>
        <a:ext cx="1741583" cy="1633633"/>
      </dsp:txXfrm>
    </dsp:sp>
    <dsp:sp modelId="{0B2EAF65-919D-48D7-8B44-D50A540B712E}">
      <dsp:nvSpPr>
        <dsp:cNvPr id="0" name=""/>
        <dsp:cNvSpPr/>
      </dsp:nvSpPr>
      <dsp:spPr>
        <a:xfrm>
          <a:off x="2102122" y="1357788"/>
          <a:ext cx="191833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2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危険</a:t>
          </a:r>
        </a:p>
      </dsp:txBody>
      <dsp:txXfrm>
        <a:off x="2190498" y="1446164"/>
        <a:ext cx="1741583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3799-B936-427D-92FF-C988F00782D1}">
      <dsp:nvSpPr>
        <dsp:cNvPr id="0" name=""/>
        <dsp:cNvSpPr/>
      </dsp:nvSpPr>
      <dsp:spPr>
        <a:xfrm>
          <a:off x="0" y="50935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87196-A974-4CA6-99F4-02811E2E5849}">
      <dsp:nvSpPr>
        <dsp:cNvPr id="0" name=""/>
        <dsp:cNvSpPr/>
      </dsp:nvSpPr>
      <dsp:spPr>
        <a:xfrm>
          <a:off x="465221" y="125596"/>
          <a:ext cx="6513094" cy="76752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病気を治すための薬を</a:t>
          </a:r>
        </a:p>
      </dsp:txBody>
      <dsp:txXfrm>
        <a:off x="502688" y="163063"/>
        <a:ext cx="6438160" cy="692586"/>
      </dsp:txXfrm>
    </dsp:sp>
    <dsp:sp modelId="{FBCBD452-6167-410E-831E-493BB8910C37}">
      <dsp:nvSpPr>
        <dsp:cNvPr id="0" name=""/>
        <dsp:cNvSpPr/>
      </dsp:nvSpPr>
      <dsp:spPr>
        <a:xfrm>
          <a:off x="0" y="168871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D3012-550E-4D9C-B186-22690A902DB7}">
      <dsp:nvSpPr>
        <dsp:cNvPr id="0" name=""/>
        <dsp:cNvSpPr/>
      </dsp:nvSpPr>
      <dsp:spPr>
        <a:xfrm>
          <a:off x="465221" y="1304956"/>
          <a:ext cx="6513094" cy="767520"/>
        </a:xfrm>
        <a:prstGeom prst="round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一度にいっぱい飲むことで</a:t>
          </a:r>
        </a:p>
      </dsp:txBody>
      <dsp:txXfrm>
        <a:off x="502688" y="1342423"/>
        <a:ext cx="6438160" cy="692586"/>
      </dsp:txXfrm>
    </dsp:sp>
    <dsp:sp modelId="{736A15BF-84F0-4D51-A9C7-A6715E959F4F}">
      <dsp:nvSpPr>
        <dsp:cNvPr id="0" name=""/>
        <dsp:cNvSpPr/>
      </dsp:nvSpPr>
      <dsp:spPr>
        <a:xfrm>
          <a:off x="0" y="2868076"/>
          <a:ext cx="9304421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2693-977E-445E-B272-5C823ADEC1F0}">
      <dsp:nvSpPr>
        <dsp:cNvPr id="0" name=""/>
        <dsp:cNvSpPr/>
      </dsp:nvSpPr>
      <dsp:spPr>
        <a:xfrm>
          <a:off x="465221" y="2484316"/>
          <a:ext cx="6513094" cy="767520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79" tIns="0" rIns="24617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6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つらいことから逃げたり、目立とうとすること</a:t>
          </a:r>
        </a:p>
      </dsp:txBody>
      <dsp:txXfrm>
        <a:off x="502688" y="2521783"/>
        <a:ext cx="6438160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1B05E-C111-46B7-84DE-88A1F9757FD4}">
      <dsp:nvSpPr>
        <dsp:cNvPr id="0" name=""/>
        <dsp:cNvSpPr/>
      </dsp:nvSpPr>
      <dsp:spPr>
        <a:xfrm>
          <a:off x="1208762" y="21"/>
          <a:ext cx="1150978" cy="1150978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  <a:endParaRPr kumimoji="1" lang="ja-JP" altLang="en-US" sz="24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1377319" y="168578"/>
        <a:ext cx="813864" cy="813864"/>
      </dsp:txXfrm>
    </dsp:sp>
    <dsp:sp modelId="{8D52E20A-DE28-4933-B161-05E1B72855A6}">
      <dsp:nvSpPr>
        <dsp:cNvPr id="0" name=""/>
        <dsp:cNvSpPr/>
      </dsp:nvSpPr>
      <dsp:spPr>
        <a:xfrm>
          <a:off x="2453201" y="241726"/>
          <a:ext cx="667567" cy="667567"/>
        </a:xfrm>
        <a:prstGeom prst="mathPlus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kern="1200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sp:txBody>
      <dsp:txXfrm>
        <a:off x="2541687" y="497004"/>
        <a:ext cx="490595" cy="157011"/>
      </dsp:txXfrm>
    </dsp:sp>
    <dsp:sp modelId="{0EED215A-7554-49F2-B390-892679B82DA3}">
      <dsp:nvSpPr>
        <dsp:cNvPr id="0" name=""/>
        <dsp:cNvSpPr/>
      </dsp:nvSpPr>
      <dsp:spPr>
        <a:xfrm>
          <a:off x="3214228" y="21"/>
          <a:ext cx="1150978" cy="115097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24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3382785" y="168578"/>
        <a:ext cx="813864" cy="813864"/>
      </dsp:txXfrm>
    </dsp:sp>
    <dsp:sp modelId="{0758EC35-70B8-40B4-B2EA-77B23A2C6A6F}">
      <dsp:nvSpPr>
        <dsp:cNvPr id="0" name=""/>
        <dsp:cNvSpPr/>
      </dsp:nvSpPr>
      <dsp:spPr>
        <a:xfrm>
          <a:off x="4458666" y="241726"/>
          <a:ext cx="667567" cy="667567"/>
        </a:xfrm>
        <a:prstGeom prst="mathEqual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>
            <a:solidFill>
              <a:sysClr val="window" lastClr="FFFFFF"/>
            </a:solidFill>
            <a:latin typeface="Calibri" panose="020F0502020204030204"/>
            <a:ea typeface="ＭＳ Ｐゴシック" panose="020B0600070205080204" pitchFamily="50" charset="-128"/>
            <a:cs typeface="+mn-cs"/>
          </a:endParaRPr>
        </a:p>
      </dsp:txBody>
      <dsp:txXfrm>
        <a:off x="4547152" y="379245"/>
        <a:ext cx="490595" cy="392529"/>
      </dsp:txXfrm>
    </dsp:sp>
    <dsp:sp modelId="{7C4232F1-3034-417A-B1D3-EF5A8067F204}">
      <dsp:nvSpPr>
        <dsp:cNvPr id="0" name=""/>
        <dsp:cNvSpPr/>
      </dsp:nvSpPr>
      <dsp:spPr>
        <a:xfrm>
          <a:off x="5219693" y="21"/>
          <a:ext cx="1150978" cy="1150978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Over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solidFill>
                <a:sysClr val="window" lastClr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dose</a:t>
          </a:r>
          <a:endParaRPr kumimoji="1" lang="ja-JP" altLang="en-US" sz="1800" kern="1200" dirty="0">
            <a:solidFill>
              <a:sysClr val="window" lastClr="FFFFFF"/>
            </a:solidFill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+mn-cs"/>
          </a:endParaRPr>
        </a:p>
      </dsp:txBody>
      <dsp:txXfrm>
        <a:off x="5388250" y="168578"/>
        <a:ext cx="813864" cy="813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D237-DF26-42BF-9937-A045AEB2BB00}">
      <dsp:nvSpPr>
        <dsp:cNvPr id="0" name=""/>
        <dsp:cNvSpPr/>
      </dsp:nvSpPr>
      <dsp:spPr>
        <a:xfrm>
          <a:off x="1476172" y="0"/>
          <a:ext cx="2020742" cy="20208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BB6EB-3BA5-4893-B570-67FCF9FD8F7B}">
      <dsp:nvSpPr>
        <dsp:cNvPr id="0" name=""/>
        <dsp:cNvSpPr/>
      </dsp:nvSpPr>
      <dsp:spPr>
        <a:xfrm>
          <a:off x="1922471" y="731611"/>
          <a:ext cx="1127415" cy="56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副作用</a:t>
          </a:r>
        </a:p>
      </dsp:txBody>
      <dsp:txXfrm>
        <a:off x="1922471" y="731611"/>
        <a:ext cx="1127415" cy="563640"/>
      </dsp:txXfrm>
    </dsp:sp>
    <dsp:sp modelId="{FDC23652-CCFF-4D1F-811F-003260B00A7B}">
      <dsp:nvSpPr>
        <dsp:cNvPr id="0" name=""/>
        <dsp:cNvSpPr/>
      </dsp:nvSpPr>
      <dsp:spPr>
        <a:xfrm>
          <a:off x="1059043" y="1295252"/>
          <a:ext cx="1735971" cy="17367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50B8C-4328-43B7-BF80-945DFAA495D5}">
      <dsp:nvSpPr>
        <dsp:cNvPr id="0" name=""/>
        <dsp:cNvSpPr/>
      </dsp:nvSpPr>
      <dsp:spPr>
        <a:xfrm>
          <a:off x="1358763" y="1894973"/>
          <a:ext cx="1127415" cy="56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依存</a:t>
          </a:r>
        </a:p>
      </dsp:txBody>
      <dsp:txXfrm>
        <a:off x="1358763" y="1894973"/>
        <a:ext cx="1127415" cy="563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3F60-DBE8-47F8-AC8B-93E50CADD743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たくさん飲むと危険な成分</a:t>
          </a:r>
        </a:p>
      </dsp:txBody>
      <dsp:txXfrm>
        <a:off x="1034098" y="33140"/>
        <a:ext cx="1970403" cy="1065210"/>
      </dsp:txXfrm>
    </dsp:sp>
    <dsp:sp modelId="{59B38DAD-D692-4E1D-B6EE-6139EBEC046F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-5400000">
        <a:off x="1866549" y="1202209"/>
        <a:ext cx="305502" cy="297016"/>
      </dsp:txXfrm>
    </dsp:sp>
    <dsp:sp modelId="{9549D9C2-7752-41F7-BE0B-DF3F89314BD3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多量に飲む</a:t>
          </a:r>
        </a:p>
      </dsp:txBody>
      <dsp:txXfrm>
        <a:off x="1034098" y="1730376"/>
        <a:ext cx="1970403" cy="1065210"/>
      </dsp:txXfrm>
    </dsp:sp>
    <dsp:sp modelId="{711E6344-B1FD-4A9C-95F0-5D9FE54485E6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900" kern="1200"/>
        </a:p>
      </dsp:txBody>
      <dsp:txXfrm rot="-5400000">
        <a:off x="1866549" y="2899445"/>
        <a:ext cx="305502" cy="297016"/>
      </dsp:txXfrm>
    </dsp:sp>
    <dsp:sp modelId="{BA14FA78-75A7-4A3B-9C4C-556B58FFCCAD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rPr>
            <a:t>薬物乱用</a:t>
          </a:r>
        </a:p>
      </dsp:txBody>
      <dsp:txXfrm>
        <a:off x="1034098" y="3427612"/>
        <a:ext cx="1970403" cy="1065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7FBD-C411-4DEC-AD4C-E4C644E0006A}">
      <dsp:nvSpPr>
        <dsp:cNvPr id="0" name=""/>
        <dsp:cNvSpPr/>
      </dsp:nvSpPr>
      <dsp:spPr>
        <a:xfrm>
          <a:off x="1832622" y="229318"/>
          <a:ext cx="2963501" cy="296350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Calibri"/>
              <a:ea typeface="ＭＳ Ｐゴシック" panose="020B0600070205080204" pitchFamily="50" charset="-128"/>
              <a:cs typeface="+mn-cs"/>
            </a:rPr>
            <a:t>生き</a:t>
          </a:r>
          <a:endParaRPr kumimoji="1" lang="en-US" altLang="ja-JP" sz="2000" kern="1200">
            <a:latin typeface="Calibri"/>
            <a:ea typeface="ＭＳ Ｐゴシック" panose="020B0600070205080204" pitchFamily="50" charset="-128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>
              <a:latin typeface="Calibri"/>
              <a:ea typeface="ＭＳ Ｐゴシック" panose="020B0600070205080204" pitchFamily="50" charset="-128"/>
              <a:cs typeface="+mn-cs"/>
            </a:rPr>
            <a:t>づらさ</a:t>
          </a:r>
          <a:endParaRPr kumimoji="1" lang="ja-JP" altLang="en-US" sz="20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3549456" y="986463"/>
        <a:ext cx="748397" cy="623664"/>
      </dsp:txXfrm>
    </dsp:sp>
    <dsp:sp modelId="{E69A7204-223D-4943-938B-C14491EF161E}">
      <dsp:nvSpPr>
        <dsp:cNvPr id="0" name=""/>
        <dsp:cNvSpPr/>
      </dsp:nvSpPr>
      <dsp:spPr>
        <a:xfrm>
          <a:off x="1771588" y="336787"/>
          <a:ext cx="2963501" cy="296350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9478486"/>
            <a:satOff val="19639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300" kern="1200">
              <a:latin typeface="Calibri"/>
              <a:ea typeface="ＭＳ Ｐゴシック" panose="020B0600070205080204" pitchFamily="50" charset="-128"/>
              <a:cs typeface="+mn-cs"/>
            </a:rPr>
            <a:t>SNS</a:t>
          </a:r>
          <a:endParaRPr kumimoji="1" lang="en-US" altLang="ja-JP" sz="33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2709680" y="2373200"/>
        <a:ext cx="1122596" cy="548825"/>
      </dsp:txXfrm>
    </dsp:sp>
    <dsp:sp modelId="{6A41000C-0D0C-4604-81C0-3273EB2DB5AE}">
      <dsp:nvSpPr>
        <dsp:cNvPr id="0" name=""/>
        <dsp:cNvSpPr/>
      </dsp:nvSpPr>
      <dsp:spPr>
        <a:xfrm>
          <a:off x="1710554" y="229318"/>
          <a:ext cx="2963501" cy="296350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18956971"/>
            <a:satOff val="39278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>
              <a:latin typeface="Calibri"/>
              <a:ea typeface="ＭＳ Ｐゴシック" panose="020B0600070205080204" pitchFamily="50" charset="-128"/>
              <a:cs typeface="+mn-cs"/>
            </a:rPr>
            <a:t>ストレス</a:t>
          </a:r>
          <a:endParaRPr kumimoji="1" lang="ja-JP" altLang="en-US" sz="2400" kern="1200" dirty="0">
            <a:latin typeface="Calibri"/>
            <a:ea typeface="ＭＳ Ｐゴシック" panose="020B0600070205080204" pitchFamily="50" charset="-128"/>
            <a:cs typeface="+mn-cs"/>
          </a:endParaRPr>
        </a:p>
      </dsp:txBody>
      <dsp:txXfrm>
        <a:off x="2208824" y="986463"/>
        <a:ext cx="748397" cy="623664"/>
      </dsp:txXfrm>
    </dsp:sp>
    <dsp:sp modelId="{816A1D4E-74C8-4091-8993-9BECD0994B90}">
      <dsp:nvSpPr>
        <dsp:cNvPr id="0" name=""/>
        <dsp:cNvSpPr/>
      </dsp:nvSpPr>
      <dsp:spPr>
        <a:xfrm>
          <a:off x="1692474" y="103679"/>
          <a:ext cx="3330411" cy="333041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6B13CB-AB01-421B-A233-885D75E992A1}">
      <dsp:nvSpPr>
        <dsp:cNvPr id="0" name=""/>
        <dsp:cNvSpPr/>
      </dsp:nvSpPr>
      <dsp:spPr>
        <a:xfrm>
          <a:off x="1588133" y="153145"/>
          <a:ext cx="3330411" cy="333041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-9478486"/>
            <a:satOff val="19639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70D9B4-8AA2-4D31-96C8-AA1AB45105AF}">
      <dsp:nvSpPr>
        <dsp:cNvPr id="0" name=""/>
        <dsp:cNvSpPr/>
      </dsp:nvSpPr>
      <dsp:spPr>
        <a:xfrm>
          <a:off x="1526854" y="45863"/>
          <a:ext cx="3330411" cy="333041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-18956971"/>
            <a:satOff val="39278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A03C-9167-41D0-8269-349431CA27DD}">
      <dsp:nvSpPr>
        <dsp:cNvPr id="0" name=""/>
        <dsp:cNvSpPr/>
      </dsp:nvSpPr>
      <dsp:spPr>
        <a:xfrm>
          <a:off x="3080082" y="1600"/>
          <a:ext cx="1256659" cy="816828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ひとり</a:t>
          </a:r>
        </a:p>
      </dsp:txBody>
      <dsp:txXfrm>
        <a:off x="3119956" y="41474"/>
        <a:ext cx="1176911" cy="737080"/>
      </dsp:txXfrm>
    </dsp:sp>
    <dsp:sp modelId="{B36D99E4-DC6E-4233-B6BB-86CFBBE09F43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117984" y="178007"/>
              </a:moveTo>
              <a:arcTo wR="2242402" hR="2242402" stAng="17579011" swAng="1960481"/>
            </a:path>
          </a:pathLst>
        </a:custGeom>
        <a:noFill/>
        <a:ln w="9525" cap="flat" cmpd="sng" algn="ctr">
          <a:solidFill>
            <a:srgbClr val="B0CCB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2953A-C5ED-4913-BADE-AAF3B83B4C5D}">
      <dsp:nvSpPr>
        <dsp:cNvPr id="0" name=""/>
        <dsp:cNvSpPr/>
      </dsp:nvSpPr>
      <dsp:spPr>
        <a:xfrm>
          <a:off x="4904750" y="880314"/>
          <a:ext cx="1256659" cy="816828"/>
        </a:xfrm>
        <a:prstGeom prst="roundRect">
          <a:avLst/>
        </a:prstGeom>
        <a:gradFill rotWithShape="0">
          <a:gsLst>
            <a:gs pos="0">
              <a:srgbClr val="B0CCB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B0CCB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B0CCB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お　金</a:t>
          </a:r>
        </a:p>
      </dsp:txBody>
      <dsp:txXfrm>
        <a:off x="4944624" y="920188"/>
        <a:ext cx="1176911" cy="737080"/>
      </dsp:txXfrm>
    </dsp:sp>
    <dsp:sp modelId="{29656D6E-132D-4448-A6B4-647228A50C20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4425071" y="1297717"/>
              </a:moveTo>
              <a:arcTo wR="2333838" hR="2333838" stAng="20018608" swAng="172739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2E37E-6A41-4028-939B-6781907C17A8}">
      <dsp:nvSpPr>
        <dsp:cNvPr id="0" name=""/>
        <dsp:cNvSpPr/>
      </dsp:nvSpPr>
      <dsp:spPr>
        <a:xfrm>
          <a:off x="5355406" y="2854766"/>
          <a:ext cx="1256659" cy="816828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食　事</a:t>
          </a:r>
        </a:p>
      </dsp:txBody>
      <dsp:txXfrm>
        <a:off x="5395280" y="2894640"/>
        <a:ext cx="1176911" cy="737080"/>
      </dsp:txXfrm>
    </dsp:sp>
    <dsp:sp modelId="{844C174F-9491-4466-B45B-5AECFCEC503D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4481739" y="2125213"/>
              </a:moveTo>
              <a:arcTo wR="2242402" hR="2242402" stAng="21420260" swAng="2195490"/>
            </a:path>
          </a:pathLst>
        </a:custGeom>
        <a:noFill/>
        <a:ln w="9525" cap="flat" cmpd="sng" algn="ctr">
          <a:solidFill>
            <a:srgbClr val="A8CDD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F3C3F-BA2A-4B06-874C-C80EA16968FC}">
      <dsp:nvSpPr>
        <dsp:cNvPr id="0" name=""/>
        <dsp:cNvSpPr/>
      </dsp:nvSpPr>
      <dsp:spPr>
        <a:xfrm>
          <a:off x="4092696" y="4438154"/>
          <a:ext cx="1256659" cy="816828"/>
        </a:xfrm>
        <a:prstGeom prst="roundRect">
          <a:avLst/>
        </a:prstGeom>
        <a:gradFill rotWithShape="0">
          <a:gsLst>
            <a:gs pos="0">
              <a:srgbClr val="A8CDD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A8CDD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A8CDD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引きこもり</a:t>
          </a:r>
        </a:p>
      </dsp:txBody>
      <dsp:txXfrm>
        <a:off x="4132570" y="4478028"/>
        <a:ext cx="1176911" cy="737080"/>
      </dsp:txXfrm>
    </dsp:sp>
    <dsp:sp modelId="{79F3E487-0057-4B71-9DA3-B2E83994A27D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2710540" y="4637074"/>
              </a:moveTo>
              <a:arcTo wR="2333838" hR="2333838" stAng="4842679" swAng="111464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26053-512E-4CA2-9CC2-D26A9F9E6164}">
      <dsp:nvSpPr>
        <dsp:cNvPr id="0" name=""/>
        <dsp:cNvSpPr/>
      </dsp:nvSpPr>
      <dsp:spPr>
        <a:xfrm>
          <a:off x="2067467" y="4438154"/>
          <a:ext cx="1256659" cy="816828"/>
        </a:xfrm>
        <a:prstGeom prst="roundRect">
          <a:avLst/>
        </a:prstGeom>
        <a:gradFill rotWithShape="0">
          <a:gsLst>
            <a:gs pos="0">
              <a:srgbClr val="C0BEA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BEA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BEA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性</a:t>
          </a:r>
        </a:p>
      </dsp:txBody>
      <dsp:txXfrm>
        <a:off x="2107341" y="4478028"/>
        <a:ext cx="1176911" cy="737080"/>
      </dsp:txXfrm>
    </dsp:sp>
    <dsp:sp modelId="{E7CA6A57-4B66-4CBD-B15A-6F6FF768F103}">
      <dsp:nvSpPr>
        <dsp:cNvPr id="0" name=""/>
        <dsp:cNvSpPr/>
      </dsp:nvSpPr>
      <dsp:spPr>
        <a:xfrm>
          <a:off x="1358257" y="394706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2708466" y="4435835"/>
              </a:moveTo>
              <a:arcTo wR="2242402" hR="2242402" stAng="4680247" swAng="1397111"/>
            </a:path>
          </a:pathLst>
        </a:custGeom>
        <a:noFill/>
        <a:ln w="9525" cap="flat" cmpd="sng" algn="ctr">
          <a:solidFill>
            <a:srgbClr val="C0BEA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76080-76FB-496F-9C19-9E888ECD638C}">
      <dsp:nvSpPr>
        <dsp:cNvPr id="0" name=""/>
        <dsp:cNvSpPr/>
      </dsp:nvSpPr>
      <dsp:spPr>
        <a:xfrm>
          <a:off x="794169" y="2848261"/>
          <a:ext cx="1256659" cy="816828"/>
        </a:xfrm>
        <a:prstGeom prst="roundRect">
          <a:avLst/>
        </a:prstGeom>
        <a:gradFill rotWithShape="0">
          <a:gsLst>
            <a:gs pos="0">
              <a:srgbClr val="CEC59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EC59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EC59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ゲーム</a:t>
          </a:r>
        </a:p>
      </dsp:txBody>
      <dsp:txXfrm>
        <a:off x="834043" y="2888135"/>
        <a:ext cx="1176911" cy="737080"/>
      </dsp:txXfrm>
    </dsp:sp>
    <dsp:sp modelId="{9EA7E379-6688-40CB-A38F-461FA27C92FC}">
      <dsp:nvSpPr>
        <dsp:cNvPr id="0" name=""/>
        <dsp:cNvSpPr/>
      </dsp:nvSpPr>
      <dsp:spPr>
        <a:xfrm>
          <a:off x="1366343" y="426258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65259" y="3469065"/>
              </a:moveTo>
              <a:arcTo wR="2242402" hR="2242402" stAng="8810185" swAng="2191251"/>
            </a:path>
          </a:pathLst>
        </a:custGeom>
        <a:noFill/>
        <a:ln w="9525" cap="flat" cmpd="sng" algn="ctr">
          <a:solidFill>
            <a:srgbClr val="CEC59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A7F52-9C43-431C-9598-DB57C0C0D522}">
      <dsp:nvSpPr>
        <dsp:cNvPr id="0" name=""/>
        <dsp:cNvSpPr/>
      </dsp:nvSpPr>
      <dsp:spPr>
        <a:xfrm>
          <a:off x="1255414" y="880314"/>
          <a:ext cx="1256659" cy="816828"/>
        </a:xfrm>
        <a:prstGeom prst="roundRect">
          <a:avLst/>
        </a:prstGeom>
        <a:gradFill rotWithShape="0">
          <a:gsLst>
            <a:gs pos="0">
              <a:srgbClr val="E8B7B7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8B7B7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8B7B7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b="1" kern="1200" dirty="0">
              <a:solidFill>
                <a:sysClr val="windowText" lastClr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rPr>
            <a:t>いじめ</a:t>
          </a:r>
        </a:p>
      </dsp:txBody>
      <dsp:txXfrm>
        <a:off x="1295288" y="920188"/>
        <a:ext cx="1176911" cy="737080"/>
      </dsp:txXfrm>
    </dsp:sp>
    <dsp:sp modelId="{CD00D85D-0355-47AE-9DDF-8D6F1037C112}">
      <dsp:nvSpPr>
        <dsp:cNvPr id="0" name=""/>
        <dsp:cNvSpPr/>
      </dsp:nvSpPr>
      <dsp:spPr>
        <a:xfrm>
          <a:off x="1374573" y="410014"/>
          <a:ext cx="4667676" cy="4667676"/>
        </a:xfrm>
        <a:custGeom>
          <a:avLst/>
          <a:gdLst/>
          <a:ahLst/>
          <a:cxnLst/>
          <a:rect l="0" t="0" r="0" b="0"/>
          <a:pathLst>
            <a:path>
              <a:moveTo>
                <a:pt x="390880" y="977398"/>
              </a:moveTo>
              <a:arcTo wR="2242402" hR="2242402" stAng="12860509" swAng="1960481"/>
            </a:path>
          </a:pathLst>
        </a:custGeom>
        <a:noFill/>
        <a:ln w="9525" cap="flat" cmpd="sng" algn="ctr">
          <a:solidFill>
            <a:srgbClr val="E8B7B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29A6D377-CE9F-42F4-9401-7CF08A855EE4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2025/1/8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E2C230DF-5933-439D-898F-38E9AC9BA688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ヘッダー プレースホルダー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0A38C37-4D1D-465C-9C93-03A26BBDD059}" type="datetime1">
              <a:rPr lang="ja-JP" altLang="en-US" smtClean="0">
                <a:ea typeface="Meiryo UI" panose="020B0604030504040204" pitchFamily="50" charset="-128"/>
              </a:rPr>
              <a:t>2025/1/8</a:t>
            </a:fld>
            <a:endParaRPr dirty="0"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E8B92-2CD7-4F74-AC5E-0B197059306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8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3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92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医薬品を、決められた量を超えてたくさん飲んでしまうことを指して、「オーバードーズ」と言われています。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特に最近、かぜ薬や咳止め薬などを、かぜや咳の症状を抑えるためではなく、感覚や気持ちに変化を起こすために大量に服用することを指して、「オーバードーズする」「ＯＤする」などと言われています。</a:t>
            </a:r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医薬品は少しの量で身体に大きな作用を起こします。たくさん飲んでしまうと、身体に大きなダメージを与えてしまいます。</a:t>
            </a:r>
          </a:p>
          <a:p>
            <a:r>
              <a:rPr kumimoji="1" lang="ja-JP" altLang="en-US" dirty="0"/>
              <a:t>例えば、風邪薬をたくさん飲みすぎると、「肝臓」が壊れてしまったり、死んでしまうおそれもあります。</a:t>
            </a:r>
          </a:p>
          <a:p>
            <a:r>
              <a:rPr kumimoji="1" lang="ja-JP" altLang="en-US" dirty="0"/>
              <a:t> </a:t>
            </a:r>
          </a:p>
          <a:p>
            <a:r>
              <a:rPr kumimoji="1" lang="ja-JP" altLang="en-US" dirty="0"/>
              <a:t>特に、薬局やドラッグストアで買える「市販薬」には、いろいろな成分が含まれているため、たくさん飲んで中毒になった時に、作用が影響し合って、原因が分からなくなる場合があり、治療がとても難しくなってしま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5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148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7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58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問題は深刻で、あなた一人でなんとかできる状況ではないかもしれません。</a:t>
            </a:r>
          </a:p>
          <a:p>
            <a:r>
              <a:rPr kumimoji="1" lang="ja-JP" altLang="en-US" dirty="0"/>
              <a:t>どうか誰かを頼ってください。できる限りでかまいません、少しでいいので、誰かに状況について話をしてみてください。「相談しても問題が解決するわけじゃない、どうせＯＤをやめろと言われるだけでしょ」と思うかもしれませんが、相談窓口の役割は、ＯＤをやめさせることではありません。「あなたの話を聞き、あなたの助けになること」です。</a:t>
            </a:r>
          </a:p>
          <a:p>
            <a:r>
              <a:rPr kumimoji="1" lang="ja-JP" altLang="en-US" dirty="0"/>
              <a:t>あなたがお話ししてくれるのを、待っています。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誰かに相談するのは、勇気がいるかもしれません。そんなに難しく考えなくても、ただ誰かとなんでもないお話をするだけで、こころが少し晴れることもあります。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altLang="ja-JP" smtClean="0"/>
              <a:pPr/>
              <a:t>9</a:t>
            </a:fld>
            <a:endParaRPr lang="en-US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79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9A21F-5F5F-4558-89BF-0CA200B802D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78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もしかして、つらい気持ちや、嫌なことがあったり、なんだかもやもやしていたり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そんな気持ちや生きづらさをオーバードーズで変えられる、と思ったから？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もし、そうだったら、危険なオーバードーズより、つらい気持ちや嫌なことを誰かに話してみたり、困っていることを相談してみたりすると、そんな状況が少し変わるかもしれません。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身近な友達や先生や家族にはちょっと話しづらい、そんな時は、専門家が話を聞いてくれる相談窓口もあります。もちろん、秘密は絶対に守られます。</a:t>
            </a:r>
          </a:p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誰かに相談するのは、勇気がいるかもしれません。そんなに難しく考えなくても、ただ誰かとなんでもないお話をするだけで、こころが少し晴れることもあります。</a:t>
            </a:r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A89C7E07-3C67-C64C-8DA0-0404F630397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フリーフォーム(F)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アイコンをクリックして表を追加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C428F-7043-48C7-A931-559F02877639}" type="datetime1">
              <a:rPr lang="ja-JP" altLang="en-US" smtClean="0"/>
              <a:t>2025/1/8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18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FA43-7C1F-48A8-A8E6-EB05080562B6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4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161D-4BBA-4B9A-A19E-E7E2B54A2462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84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4314-C174-4BBB-A820-0B6E66CEDBD1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6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58A5-011E-4927-ACDD-C75AE882E85A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37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CDEB-4C2D-4A52-B33C-80F692D06C3F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1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オートシェイプ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ja-JP" sz="2400" b="1" i="0" kern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indent="-283464">
              <a:spcBef>
                <a:spcPts val="6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42" name="日付プレースホルダー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EE58-452C-4E3A-ACE4-40FD823DCA4A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41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B8DA-8D3C-4832-AFE8-30E57223846A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625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E7B9-1928-4262-BCC7-26B1864143A6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17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7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4542-FBA5-4B13-918D-77EEA0C9B98D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85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10E1-A754-4B2F-8418-651B5858F428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702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F88-9499-4C87-9167-621350D98DE4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11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4654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C120A14-421B-420A-AB2F-9D3E85EF1B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2025/1/8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FBF07D5-E290-46AE-8DD2-A6E9237734C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33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5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6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9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のタイトル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ja-JP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60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クリックしてタイトルを追加 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39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848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91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4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773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208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468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278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216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1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6" name="図プレースホルダー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71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63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13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81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52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0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014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686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80CA-57BD-4196-A0B2-75A1D965E4C6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CCAE-B219-46D9-8D23-A1B49C740E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02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B2DC-D70E-47D2-A53A-196DBC06059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A53D-6F8E-4F0A-B91A-21E0B705067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2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A08-39B3-450A-931C-D1E7CAF52AD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91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7A7C-A376-4EA7-8B30-E98FDD61AED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25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134E-C7C3-4A30-A4D0-99F3A384DD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1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8F68-A4FB-44B8-9804-3D10854146F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4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902A-C32B-4D12-A952-0A963562F54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2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DAA-8C49-436F-9AC4-D5F2E59BD49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1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7BEB-6BD6-4468-9220-9BC11514554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8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A114-F37F-46AD-A38C-8DFE7A58B18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44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A3-6C66-49FA-8979-9AF0346ECAB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1/8/2025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F453E-C231-4024-9AF6-F2C349A0E5D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ja-JP" sz="60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ja-JP" sz="2400" b="1" i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4000"/>
            </a:lvl2pPr>
            <a:lvl3pPr>
              <a:defRPr lang="ja-JP" sz="4000"/>
            </a:lvl3pPr>
            <a:lvl4pPr>
              <a:defRPr lang="ja-JP" sz="4000"/>
            </a:lvl4pPr>
            <a:lvl5pPr>
              <a:defRPr lang="ja-JP" sz="4000"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 2 段組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フリーフォーム(F)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943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オートシェイプ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spcBef>
                <a:spcPts val="1800"/>
              </a:spcBef>
              <a:buFont typeface="+mj-lt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ja-JP" sz="2000"/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endParaRPr lang="ja-JP" altLang="en-US" noProof="0" dirty="0"/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5486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82296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005840"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en-US" alt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、コンテンツ、画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ja-JP"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 </a:t>
            </a:r>
          </a:p>
        </p:txBody>
      </p:sp>
      <p:sp>
        <p:nvSpPr>
          <p:cNvPr id="3" name="コンテンツ プレースホルダー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80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クリックしてコンテンツを追加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0" name="日付プレースホルダー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ja-JP" sz="1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ja-JP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 lang="ja-JP">
          <a:solidFill>
            <a:schemeClr val="tx2"/>
          </a:solidFill>
        </a:defRPr>
      </a:lvl2pPr>
      <a:lvl3pPr eaLnBrk="1" hangingPunct="1">
        <a:defRPr kumimoji="1" lang="ja-JP">
          <a:solidFill>
            <a:schemeClr val="tx2"/>
          </a:solidFill>
        </a:defRPr>
      </a:lvl3pPr>
      <a:lvl4pPr eaLnBrk="1" hangingPunct="1">
        <a:defRPr kumimoji="1" lang="ja-JP">
          <a:solidFill>
            <a:schemeClr val="tx2"/>
          </a:solidFill>
        </a:defRPr>
      </a:lvl4pPr>
      <a:lvl5pPr eaLnBrk="1" hangingPunct="1">
        <a:defRPr kumimoji="1" lang="ja-JP">
          <a:solidFill>
            <a:schemeClr val="tx2"/>
          </a:solidFill>
        </a:defRPr>
      </a:lvl5pPr>
      <a:lvl6pPr eaLnBrk="1" hangingPunct="1">
        <a:defRPr kumimoji="1" lang="ja-JP">
          <a:solidFill>
            <a:schemeClr val="tx2"/>
          </a:solidFill>
        </a:defRPr>
      </a:lvl6pPr>
      <a:lvl7pPr eaLnBrk="1" hangingPunct="1">
        <a:defRPr kumimoji="1" lang="ja-JP">
          <a:solidFill>
            <a:schemeClr val="tx2"/>
          </a:solidFill>
        </a:defRPr>
      </a:lvl7pPr>
      <a:lvl8pPr eaLnBrk="1" hangingPunct="1">
        <a:defRPr kumimoji="1" lang="ja-JP">
          <a:solidFill>
            <a:schemeClr val="tx2"/>
          </a:solidFill>
        </a:defRPr>
      </a:lvl8pPr>
      <a:lvl9pPr eaLnBrk="1" hangingPunct="1">
        <a:defRPr kumimoji="1" lang="ja-JP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lang="ja-JP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E363-4B55-42C8-97CA-BE3ABA8A8FF0}" type="datetime1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1FFE-90A5-4469-94DC-F53A65F6B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6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7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D03C-15AB-464A-BFE6-6EA46E63FBA4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1F74-E6CF-4275-9654-2B789E317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5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2D2F-C2C1-4B3E-A02A-716E358EA79B}" type="datetime1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453E-C231-4024-9AF6-F2C349A0E5D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2D2F-C2C1-4B3E-A02A-716E358EA79B}" type="datetime1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kumimoji="1"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F453E-C231-4024-9AF6-F2C349A0E5DA}" type="slidenum">
              <a:rPr kumimoji="1"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5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880" y="1402080"/>
            <a:ext cx="7041424" cy="747562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sz="4400" dirty="0">
                <a:solidFill>
                  <a:schemeClr val="accent5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あぶないよ！　オーバードーズ</a:t>
            </a:r>
            <a:endParaRPr lang="ja-JP" sz="4400" dirty="0">
              <a:solidFill>
                <a:schemeClr val="accent5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CEA46C3-F390-3D05-6000-7924DDC1B759}"/>
              </a:ext>
            </a:extLst>
          </p:cNvPr>
          <p:cNvSpPr txBox="1">
            <a:spLocks/>
          </p:cNvSpPr>
          <p:nvPr/>
        </p:nvSpPr>
        <p:spPr>
          <a:xfrm>
            <a:off x="4746988" y="2853891"/>
            <a:ext cx="7041424" cy="747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lang="ja-JP" sz="6000" b="1" i="0" kern="120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 lang="ja-JP">
                <a:solidFill>
                  <a:schemeClr val="tx2"/>
                </a:solidFill>
              </a:defRPr>
            </a:lvl2pPr>
            <a:lvl3pPr eaLnBrk="1" hangingPunct="1">
              <a:defRPr kumimoji="1" lang="ja-JP">
                <a:solidFill>
                  <a:schemeClr val="tx2"/>
                </a:solidFill>
              </a:defRPr>
            </a:lvl3pPr>
            <a:lvl4pPr eaLnBrk="1" hangingPunct="1">
              <a:defRPr kumimoji="1" lang="ja-JP">
                <a:solidFill>
                  <a:schemeClr val="tx2"/>
                </a:solidFill>
              </a:defRPr>
            </a:lvl4pPr>
            <a:lvl5pPr eaLnBrk="1" hangingPunct="1">
              <a:defRPr kumimoji="1" lang="ja-JP">
                <a:solidFill>
                  <a:schemeClr val="tx2"/>
                </a:solidFill>
              </a:defRPr>
            </a:lvl5pPr>
            <a:lvl6pPr eaLnBrk="1" hangingPunct="1">
              <a:defRPr kumimoji="1" lang="ja-JP">
                <a:solidFill>
                  <a:schemeClr val="tx2"/>
                </a:solidFill>
              </a:defRPr>
            </a:lvl6pPr>
            <a:lvl7pPr eaLnBrk="1" hangingPunct="1">
              <a:defRPr kumimoji="1" lang="ja-JP">
                <a:solidFill>
                  <a:schemeClr val="tx2"/>
                </a:solidFill>
              </a:defRPr>
            </a:lvl7pPr>
            <a:lvl8pPr eaLnBrk="1" hangingPunct="1">
              <a:defRPr kumimoji="1" lang="ja-JP">
                <a:solidFill>
                  <a:schemeClr val="tx2"/>
                </a:solidFill>
              </a:defRPr>
            </a:lvl8pPr>
            <a:lvl9pPr eaLnBrk="1" hangingPunct="1">
              <a:defRPr kumimoji="1" lang="ja-JP"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ja-JP" altLang="en-US" sz="3600" b="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日本薬剤師会学校薬剤師部会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D1EE7F-CB6C-CDDB-3CDC-7FEEC84E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04" y="4005176"/>
            <a:ext cx="1742361" cy="24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CC47B1BE-EC24-D5FA-93ED-F092D9B43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543311"/>
              </p:ext>
            </p:extLst>
          </p:nvPr>
        </p:nvGraphicFramePr>
        <p:xfrm>
          <a:off x="2765661" y="2454131"/>
          <a:ext cx="6506678" cy="352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8E08324C-24DC-2A94-26AC-0BFCD406F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157142"/>
              </p:ext>
            </p:extLst>
          </p:nvPr>
        </p:nvGraphicFramePr>
        <p:xfrm>
          <a:off x="2351584" y="1497829"/>
          <a:ext cx="74168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0DACBB10-EC09-F59A-A88C-251233C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様々な課題の中で苦しんでいる若者たち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7E0C9D-9468-1D1D-B651-170B841E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942" y="381000"/>
            <a:ext cx="11029615" cy="66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つらいことがたくさんあるよね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80D6B6-3018-0EE1-650B-A577D4F0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E6FC-CFF4-412A-91BE-314C22D30D3E}" type="datetime1">
              <a:rPr kumimoji="1"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2025/1/8</a:t>
            </a:fld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6" name="Picture 2" descr="ネットいじめのイラスト（男性） | かわいいフリー素材集 いらすとや">
            <a:extLst>
              <a:ext uri="{FF2B5EF4-FFF2-40B4-BE49-F238E27FC236}">
                <a16:creationId xmlns:a16="http://schemas.microsoft.com/office/drawing/2014/main" id="{3C175533-5A3B-C2A4-ABF0-09F4B003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30" y="5007258"/>
            <a:ext cx="1892325" cy="17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頭を抱えて悩んでいる人のイラスト（男性） | かわいいフリー素材集 いらすとや">
            <a:extLst>
              <a:ext uri="{FF2B5EF4-FFF2-40B4-BE49-F238E27FC236}">
                <a16:creationId xmlns:a16="http://schemas.microsoft.com/office/drawing/2014/main" id="{CA383BF1-FAE4-E06C-F9F1-AAE4BBFF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5006340"/>
            <a:ext cx="1450513" cy="14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満員電車の中のウイルスのイラスト | かわいいフリー素材集 いらすとや">
            <a:extLst>
              <a:ext uri="{FF2B5EF4-FFF2-40B4-BE49-F238E27FC236}">
                <a16:creationId xmlns:a16="http://schemas.microsoft.com/office/drawing/2014/main" id="{F229780E-8DC2-C9EB-A8BA-C6C01C9D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12" y="2806339"/>
            <a:ext cx="1715210" cy="17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6C1FC7CC-A5E1-928E-7D57-6CF0901F27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5824" y="1300562"/>
            <a:ext cx="1467777" cy="1328338"/>
          </a:xfrm>
          <a:prstGeom prst="rect">
            <a:avLst/>
          </a:prstGeom>
        </p:spPr>
      </p:pic>
      <p:pic>
        <p:nvPicPr>
          <p:cNvPr id="12" name="図 11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3F887A36-E16F-F70B-10B3-9A68B6C519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22220" y="1177290"/>
            <a:ext cx="1493520" cy="1493520"/>
          </a:xfrm>
          <a:prstGeom prst="rect">
            <a:avLst/>
          </a:prstGeom>
        </p:spPr>
      </p:pic>
      <p:pic>
        <p:nvPicPr>
          <p:cNvPr id="2050" name="Picture 2" descr="ハッカー・ネットワーク犯罪のイラスト（セキュリティー）">
            <a:extLst>
              <a:ext uri="{FF2B5EF4-FFF2-40B4-BE49-F238E27FC236}">
                <a16:creationId xmlns:a16="http://schemas.microsoft.com/office/drawing/2014/main" id="{52BEF91F-9604-8191-19E1-05E34E21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74671"/>
            <a:ext cx="1594156" cy="14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2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 anchor="b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altLang="en-US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ちょっと待って！</a:t>
            </a:r>
            <a:endParaRPr lang="ja-JP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140760-76E4-4254-9CE1-CE6566C32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22" y="0"/>
            <a:ext cx="4869180" cy="6858000"/>
          </a:xfrm>
          <a:prstGeom prst="rect">
            <a:avLst/>
          </a:prstGeom>
          <a:noFill/>
        </p:spPr>
      </p:pic>
      <p:grpSp>
        <p:nvGrpSpPr>
          <p:cNvPr id="19" name="グループ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619372" y="3279583"/>
            <a:ext cx="2994414" cy="2994416"/>
            <a:chOff x="0" y="12289"/>
            <a:chExt cx="3550" cy="3551"/>
          </a:xfrm>
        </p:grpSpPr>
        <p:sp>
          <p:nvSpPr>
            <p:cNvPr id="20" name="フリーフォーム(F)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1" name="フリーフォーム(F)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2" name="フリーフォーム(F)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 descr="植物のクローズ アップ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>
              <a:lnSpc>
                <a:spcPct val="90000"/>
              </a:lnSpc>
            </a:pP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家族や友達と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話してみよう</a:t>
            </a:r>
            <a:endParaRPr 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7247313" cy="329184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お話しを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聞いていただいて</a:t>
            </a:r>
            <a:br>
              <a:rPr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ありがとうございました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公益社団法人　日本薬剤師会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rtl="0"/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学校薬剤師部会</a:t>
            </a:r>
            <a:endParaRPr 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画像 3" descr="科学研究所">
            <a:extLst>
              <a:ext uri="{FF2B5EF4-FFF2-40B4-BE49-F238E27FC236}">
                <a16:creationId xmlns:a16="http://schemas.microsoft.com/office/drawing/2014/main" id="{DCF789CB-3B19-FBF9-FC8B-B381619E2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7211028" y="3943608"/>
            <a:ext cx="2640862" cy="242156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E6E85AD-40C7-532F-2C7F-6338DD6E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くすりも使い方によっては</a:t>
            </a:r>
            <a:endParaRPr lang="en-US" sz="4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2133600" cy="365125"/>
          </a:xfrm>
        </p:spPr>
        <p:txBody>
          <a:bodyPr anchor="ctr">
            <a:normAutofit/>
          </a:bodyPr>
          <a:lstStyle/>
          <a:p>
            <a:pPr defTabSz="914290">
              <a:spcAft>
                <a:spcPts val="600"/>
              </a:spcAft>
              <a:defRPr/>
            </a:pPr>
            <a:fld id="{9FBF07D5-E290-46AE-8DD2-A6E9237734C0}" type="slidenum">
              <a:rPr kumimoji="1" lang="en-US" altLang="ja-JP">
                <a:solidFill>
                  <a:prstClr val="black">
                    <a:tint val="7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pPr defTabSz="914290">
                <a:spcAft>
                  <a:spcPts val="600"/>
                </a:spcAft>
                <a:defRPr/>
              </a:pPr>
              <a:t>2</a:t>
            </a:fld>
            <a:endParaRPr kumimoji="1" lang="en-US" altLang="ja-JP">
              <a:solidFill>
                <a:prstClr val="black">
                  <a:tint val="7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9057917"/>
              </p:ext>
            </p:extLst>
          </p:nvPr>
        </p:nvGraphicFramePr>
        <p:xfrm>
          <a:off x="1981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FF4C40A-7D92-AA66-40A7-A089317EED7B}"/>
              </a:ext>
            </a:extLst>
          </p:cNvPr>
          <p:cNvSpPr/>
          <p:nvPr/>
        </p:nvSpPr>
        <p:spPr>
          <a:xfrm>
            <a:off x="6312024" y="1868279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用法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836C6B2-5CB1-10D5-DA39-18668CBA52AA}"/>
              </a:ext>
            </a:extLst>
          </p:cNvPr>
          <p:cNvSpPr/>
          <p:nvPr/>
        </p:nvSpPr>
        <p:spPr>
          <a:xfrm>
            <a:off x="7856978" y="1845553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lnRef>
          <a:fillRef idx="1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fillRef>
          <a:effectRef idx="0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用量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A5E230-E5E4-C0BE-9F94-F0CEBAF1B635}"/>
              </a:ext>
            </a:extLst>
          </p:cNvPr>
          <p:cNvGrpSpPr/>
          <p:nvPr/>
        </p:nvGrpSpPr>
        <p:grpSpPr>
          <a:xfrm>
            <a:off x="6381297" y="3573016"/>
            <a:ext cx="3679639" cy="2048300"/>
            <a:chOff x="2742641" y="3412700"/>
            <a:chExt cx="3679639" cy="2048300"/>
          </a:xfrm>
        </p:grpSpPr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0ABC5517-BA33-D81A-A500-98BAFF0C4633}"/>
                </a:ext>
              </a:extLst>
            </p:cNvPr>
            <p:cNvSpPr/>
            <p:nvPr/>
          </p:nvSpPr>
          <p:spPr>
            <a:xfrm>
              <a:off x="4267200" y="4851400"/>
              <a:ext cx="609600" cy="609600"/>
            </a:xfrm>
            <a:prstGeom prst="triangle">
              <a:avLst/>
            </a:prstGeom>
          </p:spPr>
          <p:style>
            <a:lnRef idx="2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lnRef>
            <a:fillRef idx="1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41B7203-1CC2-842D-C5F3-F5F3AEE27E6D}"/>
                </a:ext>
              </a:extLst>
            </p:cNvPr>
            <p:cNvSpPr/>
            <p:nvPr/>
          </p:nvSpPr>
          <p:spPr>
            <a:xfrm rot="240000">
              <a:off x="2742641" y="4587678"/>
              <a:ext cx="3658717" cy="255842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2D10B6AE-6C7C-620E-3799-27783AFF4A3F}"/>
                </a:ext>
              </a:extLst>
            </p:cNvPr>
            <p:cNvSpPr/>
            <p:nvPr/>
          </p:nvSpPr>
          <p:spPr>
            <a:xfrm rot="240000">
              <a:off x="4916278" y="3561505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4" tIns="166434" rIns="166434" bIns="166434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効果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DD0D4E7-605B-519E-963A-316D9077012C}"/>
                </a:ext>
              </a:extLst>
            </p:cNvPr>
            <p:cNvSpPr/>
            <p:nvPr/>
          </p:nvSpPr>
          <p:spPr>
            <a:xfrm rot="240000">
              <a:off x="2823318" y="3412700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3" tIns="166434" rIns="166434" bIns="166433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副作用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04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46C9A-C0BB-BEFB-C4C8-31E23D1B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41063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薬は用法・用量が決められている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DDA2F0E6-2841-1126-1160-E3006549EB7C}"/>
              </a:ext>
            </a:extLst>
          </p:cNvPr>
          <p:cNvSpPr/>
          <p:nvPr/>
        </p:nvSpPr>
        <p:spPr>
          <a:xfrm>
            <a:off x="2092325" y="2253287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用法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D456754-C67D-738D-2B93-F56343EC9212}"/>
              </a:ext>
            </a:extLst>
          </p:cNvPr>
          <p:cNvSpPr/>
          <p:nvPr/>
        </p:nvSpPr>
        <p:spPr>
          <a:xfrm>
            <a:off x="3637279" y="2230561"/>
            <a:ext cx="1463040" cy="812800"/>
          </a:xfrm>
          <a:custGeom>
            <a:avLst/>
            <a:gdLst>
              <a:gd name="connsiteX0" fmla="*/ 0 w 1463040"/>
              <a:gd name="connsiteY0" fmla="*/ 81280 h 812800"/>
              <a:gd name="connsiteX1" fmla="*/ 81280 w 1463040"/>
              <a:gd name="connsiteY1" fmla="*/ 0 h 812800"/>
              <a:gd name="connsiteX2" fmla="*/ 1381760 w 1463040"/>
              <a:gd name="connsiteY2" fmla="*/ 0 h 812800"/>
              <a:gd name="connsiteX3" fmla="*/ 1463040 w 1463040"/>
              <a:gd name="connsiteY3" fmla="*/ 81280 h 812800"/>
              <a:gd name="connsiteX4" fmla="*/ 1463040 w 1463040"/>
              <a:gd name="connsiteY4" fmla="*/ 731520 h 812800"/>
              <a:gd name="connsiteX5" fmla="*/ 1381760 w 1463040"/>
              <a:gd name="connsiteY5" fmla="*/ 812800 h 812800"/>
              <a:gd name="connsiteX6" fmla="*/ 81280 w 1463040"/>
              <a:gd name="connsiteY6" fmla="*/ 812800 h 812800"/>
              <a:gd name="connsiteX7" fmla="*/ 0 w 1463040"/>
              <a:gd name="connsiteY7" fmla="*/ 731520 h 812800"/>
              <a:gd name="connsiteX8" fmla="*/ 0 w 1463040"/>
              <a:gd name="connsiteY8" fmla="*/ 8128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" h="812800">
                <a:moveTo>
                  <a:pt x="0" y="81280"/>
                </a:moveTo>
                <a:cubicBezTo>
                  <a:pt x="0" y="36390"/>
                  <a:pt x="36390" y="0"/>
                  <a:pt x="81280" y="0"/>
                </a:cubicBezTo>
                <a:lnTo>
                  <a:pt x="1381760" y="0"/>
                </a:lnTo>
                <a:cubicBezTo>
                  <a:pt x="1426650" y="0"/>
                  <a:pt x="1463040" y="36390"/>
                  <a:pt x="1463040" y="81280"/>
                </a:cubicBezTo>
                <a:lnTo>
                  <a:pt x="1463040" y="731520"/>
                </a:lnTo>
                <a:cubicBezTo>
                  <a:pt x="1463040" y="776410"/>
                  <a:pt x="1426650" y="812800"/>
                  <a:pt x="1381760" y="812800"/>
                </a:cubicBezTo>
                <a:lnTo>
                  <a:pt x="81280" y="812800"/>
                </a:lnTo>
                <a:cubicBezTo>
                  <a:pt x="36390" y="812800"/>
                  <a:pt x="0" y="776410"/>
                  <a:pt x="0" y="731520"/>
                </a:cubicBezTo>
                <a:lnTo>
                  <a:pt x="0" y="8128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lnRef>
          <a:fillRef idx="1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fillRef>
          <a:effectRef idx="0"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346" tIns="153346" rIns="153346" bIns="153346" numCol="1" spcCol="1270" anchor="ctr" anchorCtr="0">
            <a:noAutofit/>
          </a:bodyPr>
          <a:lstStyle/>
          <a:p>
            <a:pPr algn="ctr" defTabSz="1511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ja-JP" altLang="en-US" sz="3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用量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BD7C3D9-03EC-6497-BBA8-C2C19D1325D5}"/>
              </a:ext>
            </a:extLst>
          </p:cNvPr>
          <p:cNvGrpSpPr/>
          <p:nvPr/>
        </p:nvGrpSpPr>
        <p:grpSpPr>
          <a:xfrm>
            <a:off x="2161598" y="3958024"/>
            <a:ext cx="3679639" cy="2048300"/>
            <a:chOff x="2742641" y="3412700"/>
            <a:chExt cx="3679639" cy="2048300"/>
          </a:xfrm>
        </p:grpSpPr>
        <p:sp>
          <p:nvSpPr>
            <p:cNvPr id="8" name="二等辺三角形 7">
              <a:extLst>
                <a:ext uri="{FF2B5EF4-FFF2-40B4-BE49-F238E27FC236}">
                  <a16:creationId xmlns:a16="http://schemas.microsoft.com/office/drawing/2014/main" id="{FDF4D195-46C3-C976-0C74-C70A1AAB7AC8}"/>
                </a:ext>
              </a:extLst>
            </p:cNvPr>
            <p:cNvSpPr/>
            <p:nvPr/>
          </p:nvSpPr>
          <p:spPr>
            <a:xfrm>
              <a:off x="4267200" y="4851400"/>
              <a:ext cx="609600" cy="609600"/>
            </a:xfrm>
            <a:prstGeom prst="triangle">
              <a:avLst/>
            </a:prstGeom>
          </p:spPr>
          <p:style>
            <a:lnRef idx="2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lnRef>
            <a:fillRef idx="1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4927837"/>
                <a:satOff val="-8544"/>
                <a:lumOff val="-85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F4E1DA6-4BAC-07E0-BA5C-8E5E513C38CF}"/>
                </a:ext>
              </a:extLst>
            </p:cNvPr>
            <p:cNvSpPr/>
            <p:nvPr/>
          </p:nvSpPr>
          <p:spPr>
            <a:xfrm rot="240000">
              <a:off x="2742641" y="4587678"/>
              <a:ext cx="3658717" cy="255842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964D2B6-D49A-68AE-C8C7-8059F7D13FF4}"/>
                </a:ext>
              </a:extLst>
            </p:cNvPr>
            <p:cNvSpPr/>
            <p:nvPr/>
          </p:nvSpPr>
          <p:spPr>
            <a:xfrm rot="240000">
              <a:off x="4916278" y="3561505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4" tIns="166434" rIns="166434" bIns="166434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効果</a:t>
              </a: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91A62F4-1074-F048-5221-CD70CB81DEE3}"/>
                </a:ext>
              </a:extLst>
            </p:cNvPr>
            <p:cNvSpPr/>
            <p:nvPr/>
          </p:nvSpPr>
          <p:spPr>
            <a:xfrm rot="240000">
              <a:off x="2823318" y="3412700"/>
              <a:ext cx="1506002" cy="1067980"/>
            </a:xfrm>
            <a:custGeom>
              <a:avLst/>
              <a:gdLst>
                <a:gd name="connsiteX0" fmla="*/ 0 w 1506002"/>
                <a:gd name="connsiteY0" fmla="*/ 178000 h 1067980"/>
                <a:gd name="connsiteX1" fmla="*/ 178000 w 1506002"/>
                <a:gd name="connsiteY1" fmla="*/ 0 h 1067980"/>
                <a:gd name="connsiteX2" fmla="*/ 1328002 w 1506002"/>
                <a:gd name="connsiteY2" fmla="*/ 0 h 1067980"/>
                <a:gd name="connsiteX3" fmla="*/ 1506002 w 1506002"/>
                <a:gd name="connsiteY3" fmla="*/ 178000 h 1067980"/>
                <a:gd name="connsiteX4" fmla="*/ 1506002 w 1506002"/>
                <a:gd name="connsiteY4" fmla="*/ 889980 h 1067980"/>
                <a:gd name="connsiteX5" fmla="*/ 1328002 w 1506002"/>
                <a:gd name="connsiteY5" fmla="*/ 1067980 h 1067980"/>
                <a:gd name="connsiteX6" fmla="*/ 178000 w 1506002"/>
                <a:gd name="connsiteY6" fmla="*/ 1067980 h 1067980"/>
                <a:gd name="connsiteX7" fmla="*/ 0 w 1506002"/>
                <a:gd name="connsiteY7" fmla="*/ 889980 h 1067980"/>
                <a:gd name="connsiteX8" fmla="*/ 0 w 1506002"/>
                <a:gd name="connsiteY8" fmla="*/ 178000 h 106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002" h="1067980">
                  <a:moveTo>
                    <a:pt x="0" y="178000"/>
                  </a:moveTo>
                  <a:cubicBezTo>
                    <a:pt x="0" y="79693"/>
                    <a:pt x="79693" y="0"/>
                    <a:pt x="178000" y="0"/>
                  </a:cubicBezTo>
                  <a:lnTo>
                    <a:pt x="1328002" y="0"/>
                  </a:lnTo>
                  <a:cubicBezTo>
                    <a:pt x="1426309" y="0"/>
                    <a:pt x="1506002" y="79693"/>
                    <a:pt x="1506002" y="178000"/>
                  </a:cubicBezTo>
                  <a:lnTo>
                    <a:pt x="1506002" y="889980"/>
                  </a:lnTo>
                  <a:cubicBezTo>
                    <a:pt x="1506002" y="988287"/>
                    <a:pt x="1426309" y="1067980"/>
                    <a:pt x="1328002" y="1067980"/>
                  </a:cubicBezTo>
                  <a:lnTo>
                    <a:pt x="178000" y="1067980"/>
                  </a:lnTo>
                  <a:cubicBezTo>
                    <a:pt x="79693" y="1067980"/>
                    <a:pt x="0" y="988287"/>
                    <a:pt x="0" y="889980"/>
                  </a:cubicBezTo>
                  <a:lnTo>
                    <a:pt x="0" y="178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33" tIns="166434" rIns="166434" bIns="166433" numCol="1" spcCol="1270" anchor="ctr" anchorCtr="0">
              <a:noAutofit/>
            </a:bodyPr>
            <a:lstStyle/>
            <a:p>
              <a:pPr algn="ctr" defTabSz="1333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1" lang="ja-JP" altLang="en-US" sz="3000" dirty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副作用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80C15-8660-A27D-9C7D-0185651C0D7F}"/>
              </a:ext>
            </a:extLst>
          </p:cNvPr>
          <p:cNvSpPr txBox="1"/>
          <p:nvPr/>
        </p:nvSpPr>
        <p:spPr>
          <a:xfrm>
            <a:off x="6600056" y="5041046"/>
            <a:ext cx="384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1</a:t>
            </a: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日</a:t>
            </a:r>
            <a:r>
              <a:rPr kumimoji="1" lang="en-US" altLang="ja-JP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3</a:t>
            </a: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回食後</a:t>
            </a:r>
            <a:endParaRPr kumimoji="1" lang="en-US" altLang="ja-JP" sz="3200" dirty="0">
              <a:solidFill>
                <a:prstClr val="black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１カプセルずつ服用</a:t>
            </a:r>
          </a:p>
        </p:txBody>
      </p:sp>
      <p:pic>
        <p:nvPicPr>
          <p:cNvPr id="2050" name="Picture 2" descr="薬を飲んでいる人のイラスト | かわいいフリー素材集 いらすとや">
            <a:extLst>
              <a:ext uri="{FF2B5EF4-FFF2-40B4-BE49-F238E27FC236}">
                <a16:creationId xmlns:a16="http://schemas.microsoft.com/office/drawing/2014/main" id="{EF121F93-45B8-E51F-47E1-77574A37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3" y="1949404"/>
            <a:ext cx="2355780" cy="29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0"/>
            <a:ext cx="7246620" cy="1593507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「オーバードーズ」「</a:t>
            </a:r>
            <a:r>
              <a:rPr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OD</a:t>
            </a:r>
            <a:r>
              <a:rPr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」って何？</a:t>
            </a:r>
            <a:endParaRPr 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0FCAD434-FA76-3874-0C77-026E31CC3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89714"/>
              </p:ext>
            </p:extLst>
          </p:nvPr>
        </p:nvGraphicFramePr>
        <p:xfrm>
          <a:off x="1106908" y="3209126"/>
          <a:ext cx="9304421" cy="364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6DA31A3C-2CEB-DA17-BBEF-88D5B7D9DF58}"/>
              </a:ext>
            </a:extLst>
          </p:cNvPr>
          <p:cNvSpPr/>
          <p:nvPr/>
        </p:nvSpPr>
        <p:spPr>
          <a:xfrm>
            <a:off x="8267700" y="3567606"/>
            <a:ext cx="3924300" cy="1405447"/>
          </a:xfrm>
          <a:prstGeom prst="wedgeEllipseCallout">
            <a:avLst>
              <a:gd name="adj1" fmla="val -81883"/>
              <a:gd name="adj2" fmla="val -97118"/>
            </a:avLst>
          </a:prstGeom>
          <a:solidFill>
            <a:sysClr val="window" lastClr="FFFFFF"/>
          </a:solidFill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誤った使い方をすること</a:t>
            </a:r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69342FE2-B07F-D466-B418-B7D97F38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525495"/>
              </p:ext>
            </p:extLst>
          </p:nvPr>
        </p:nvGraphicFramePr>
        <p:xfrm>
          <a:off x="381000" y="2117557"/>
          <a:ext cx="7579435" cy="115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007009-9AE2-4BF8-FB69-74E80340BAB7}"/>
              </a:ext>
            </a:extLst>
          </p:cNvPr>
          <p:cNvSpPr txBox="1"/>
          <p:nvPr/>
        </p:nvSpPr>
        <p:spPr>
          <a:xfrm>
            <a:off x="1751336" y="229863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78E49B-1831-9FDD-1B45-096B1B4F08E0}"/>
              </a:ext>
            </a:extLst>
          </p:cNvPr>
          <p:cNvSpPr txBox="1"/>
          <p:nvPr/>
        </p:nvSpPr>
        <p:spPr>
          <a:xfrm>
            <a:off x="3847551" y="2271198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ドーズ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956F26-4A16-57D4-7626-E09FB2DE2CCF}"/>
              </a:ext>
            </a:extLst>
          </p:cNvPr>
          <p:cNvSpPr txBox="1"/>
          <p:nvPr/>
        </p:nvSpPr>
        <p:spPr>
          <a:xfrm>
            <a:off x="5758849" y="213237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433306-8743-C14B-80BE-3EA636B9C45D}"/>
              </a:ext>
            </a:extLst>
          </p:cNvPr>
          <p:cNvSpPr txBox="1"/>
          <p:nvPr/>
        </p:nvSpPr>
        <p:spPr>
          <a:xfrm>
            <a:off x="5858232" y="2575727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14350">
              <a:defRPr/>
            </a:pPr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ドーズ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E97EAF-DF4F-9F12-F8EC-40698F33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「オーバードーズ」は</a:t>
            </a:r>
            <a:b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違法じゃないから安心？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5CD83C-D3D7-7FAD-5484-05C8AEBB3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まちがいです。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オーバードーズは、あなたの心と体を傷つける、危険な行為です</a:t>
            </a:r>
            <a:endParaRPr kumimoji="1" lang="ja-JP" altLang="en-US" sz="32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2BFE316F-33B3-363B-286F-FD82826E1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971254"/>
              </p:ext>
            </p:extLst>
          </p:nvPr>
        </p:nvGraphicFramePr>
        <p:xfrm>
          <a:off x="1349542" y="3445042"/>
          <a:ext cx="4555958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1922F63-C37B-F169-4695-231DFE34D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700" y="3240882"/>
            <a:ext cx="2593057" cy="30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30850-B60C-D360-CC66-F16E62E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5806440" cy="1143000"/>
          </a:xfrm>
        </p:spPr>
        <p:txBody>
          <a:bodyPr anchor="ctr"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オーバードーズのからくり</a:t>
            </a:r>
          </a:p>
        </p:txBody>
      </p:sp>
      <p:pic>
        <p:nvPicPr>
          <p:cNvPr id="5" name="図 4" descr="人, 持つ, 男, 屋内 が含まれている画像&#10;&#10;自動的に生成された説明">
            <a:extLst>
              <a:ext uri="{FF2B5EF4-FFF2-40B4-BE49-F238E27FC236}">
                <a16:creationId xmlns:a16="http://schemas.microsoft.com/office/drawing/2014/main" id="{12A8AC13-A676-7A89-5384-C13F5A0BA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520" y="1541417"/>
            <a:ext cx="2034540" cy="2434591"/>
          </a:xfrm>
          <a:prstGeom prst="rect">
            <a:avLst/>
          </a:prstGeom>
          <a:noFill/>
        </p:spPr>
      </p:pic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93656407-3936-178D-05B3-4000600D1F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4447978"/>
              </p:ext>
            </p:extLst>
          </p:nvPr>
        </p:nvGraphicFramePr>
        <p:xfrm>
          <a:off x="573786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B673A81-52DA-D8B2-B8E2-9A5DDF7C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0D1F453E-C231-4024-9AF6-F2C349A0E5DA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426BA85-CB35-BCB9-1384-4845BC1B5D1D}"/>
              </a:ext>
            </a:extLst>
          </p:cNvPr>
          <p:cNvGrpSpPr/>
          <p:nvPr/>
        </p:nvGrpSpPr>
        <p:grpSpPr>
          <a:xfrm>
            <a:off x="4707444" y="2383528"/>
            <a:ext cx="1606530" cy="1098605"/>
            <a:chOff x="1537523" y="5335733"/>
            <a:chExt cx="1606530" cy="1098605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CBF7D404-1DA7-0A6C-B89E-5666133556A5}"/>
                </a:ext>
              </a:extLst>
            </p:cNvPr>
            <p:cNvSpPr/>
            <p:nvPr/>
          </p:nvSpPr>
          <p:spPr>
            <a:xfrm>
              <a:off x="2075050" y="5335733"/>
              <a:ext cx="165575" cy="15404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B94E279-4407-0936-20A8-4949DF80A6C1}"/>
                </a:ext>
              </a:extLst>
            </p:cNvPr>
            <p:cNvSpPr txBox="1"/>
            <p:nvPr/>
          </p:nvSpPr>
          <p:spPr>
            <a:xfrm>
              <a:off x="1537523" y="5603341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4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かぜ薬の</a:t>
              </a:r>
              <a:endParaRPr kumimoji="1" lang="en-US" altLang="ja-JP" sz="24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514350">
                <a:defRPr/>
              </a:pPr>
              <a:r>
                <a:rPr kumimoji="1" lang="ja-JP" altLang="en-US" sz="24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中のひとつ</a:t>
              </a:r>
            </a:p>
          </p:txBody>
        </p:sp>
      </p:grpSp>
      <p:sp>
        <p:nvSpPr>
          <p:cNvPr id="11" name="楕円 10">
            <a:extLst>
              <a:ext uri="{FF2B5EF4-FFF2-40B4-BE49-F238E27FC236}">
                <a16:creationId xmlns:a16="http://schemas.microsoft.com/office/drawing/2014/main" id="{70E6756C-D8E7-FD4A-95E5-3DC80D26D1C1}"/>
              </a:ext>
            </a:extLst>
          </p:cNvPr>
          <p:cNvSpPr/>
          <p:nvPr/>
        </p:nvSpPr>
        <p:spPr>
          <a:xfrm>
            <a:off x="9085458" y="1933304"/>
            <a:ext cx="393823" cy="421385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 kern="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74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>
            <a:extLst>
              <a:ext uri="{FF2B5EF4-FFF2-40B4-BE49-F238E27FC236}">
                <a16:creationId xmlns:a16="http://schemas.microsoft.com/office/drawing/2014/main" id="{E4BAFB0A-9F63-4A04-9FF5-3ED3D83FC666}"/>
              </a:ext>
            </a:extLst>
          </p:cNvPr>
          <p:cNvSpPr/>
          <p:nvPr/>
        </p:nvSpPr>
        <p:spPr>
          <a:xfrm>
            <a:off x="3498905" y="2383522"/>
            <a:ext cx="165575" cy="154049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1EB070-F15E-439B-A1C9-86B003DC4676}"/>
              </a:ext>
            </a:extLst>
          </p:cNvPr>
          <p:cNvSpPr txBox="1"/>
          <p:nvPr/>
        </p:nvSpPr>
        <p:spPr>
          <a:xfrm>
            <a:off x="2961378" y="265113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くすり</a:t>
            </a:r>
          </a:p>
        </p:txBody>
      </p:sp>
      <p:sp>
        <p:nvSpPr>
          <p:cNvPr id="9" name="円柱 8">
            <a:extLst>
              <a:ext uri="{FF2B5EF4-FFF2-40B4-BE49-F238E27FC236}">
                <a16:creationId xmlns:a16="http://schemas.microsoft.com/office/drawing/2014/main" id="{82922E67-0C3F-44C1-BA9D-E104AE0FD03B}"/>
              </a:ext>
            </a:extLst>
          </p:cNvPr>
          <p:cNvSpPr/>
          <p:nvPr/>
        </p:nvSpPr>
        <p:spPr>
          <a:xfrm rot="5400000">
            <a:off x="3128941" y="3222335"/>
            <a:ext cx="853639" cy="1688783"/>
          </a:xfrm>
          <a:prstGeom prst="ca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kumimoji="1" lang="ja-JP" altLang="en-US" sz="1013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45A276E-7289-4C9C-9F99-2870BBF7065A}"/>
              </a:ext>
            </a:extLst>
          </p:cNvPr>
          <p:cNvGrpSpPr/>
          <p:nvPr/>
        </p:nvGrpSpPr>
        <p:grpSpPr>
          <a:xfrm>
            <a:off x="2210368" y="4608502"/>
            <a:ext cx="2910381" cy="1200951"/>
            <a:chOff x="1588984" y="4928332"/>
            <a:chExt cx="3160137" cy="3250989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B3833EA-5EA2-4D0C-95DD-39B6AA4499B2}"/>
                </a:ext>
              </a:extLst>
            </p:cNvPr>
            <p:cNvSpPr txBox="1"/>
            <p:nvPr/>
          </p:nvSpPr>
          <p:spPr>
            <a:xfrm>
              <a:off x="1593127" y="5596542"/>
              <a:ext cx="3155994" cy="2582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血　管</a:t>
              </a:r>
              <a:endParaRPr kumimoji="1" lang="en-US" altLang="ja-JP" sz="2800" b="1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defTabSz="514350">
                <a:defRPr/>
              </a:pPr>
              <a:r>
                <a:rPr kumimoji="1" lang="ja-JP" altLang="en-US" sz="2800" b="1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血液が流れている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F392D03-B8C0-4D7F-A5AC-0FF551E0EDDF}"/>
                </a:ext>
              </a:extLst>
            </p:cNvPr>
            <p:cNvSpPr txBox="1"/>
            <p:nvPr/>
          </p:nvSpPr>
          <p:spPr>
            <a:xfrm>
              <a:off x="1588984" y="4928332"/>
              <a:ext cx="1377136" cy="1083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kumimoji="1" lang="ja-JP" altLang="en-US" sz="20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けつ　かん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45F0BDA-B60A-F293-12CF-7F766ABAA85F}"/>
              </a:ext>
            </a:extLst>
          </p:cNvPr>
          <p:cNvGrpSpPr/>
          <p:nvPr/>
        </p:nvGrpSpPr>
        <p:grpSpPr>
          <a:xfrm rot="5400000">
            <a:off x="6389928" y="2617936"/>
            <a:ext cx="956595" cy="2523680"/>
            <a:chOff x="4459837" y="1696874"/>
            <a:chExt cx="1275460" cy="3364907"/>
          </a:xfrm>
        </p:grpSpPr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52276C66-A450-4298-B609-6C1AAC2CF2F2}"/>
                </a:ext>
              </a:extLst>
            </p:cNvPr>
            <p:cNvSpPr/>
            <p:nvPr/>
          </p:nvSpPr>
          <p:spPr>
            <a:xfrm>
              <a:off x="4459837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BE600C89-E2D1-410E-9A07-83E329F8F99F}"/>
                </a:ext>
              </a:extLst>
            </p:cNvPr>
            <p:cNvSpPr/>
            <p:nvPr/>
          </p:nvSpPr>
          <p:spPr>
            <a:xfrm>
              <a:off x="4777741" y="2087320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35E0A05F-7D8A-4448-AE0D-F26BE9C095C7}"/>
                </a:ext>
              </a:extLst>
            </p:cNvPr>
            <p:cNvSpPr/>
            <p:nvPr/>
          </p:nvSpPr>
          <p:spPr>
            <a:xfrm>
              <a:off x="5303307" y="2612887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1C738F36-7519-4228-BD0D-A47269C5B03A}"/>
                </a:ext>
              </a:extLst>
            </p:cNvPr>
            <p:cNvSpPr/>
            <p:nvPr/>
          </p:nvSpPr>
          <p:spPr>
            <a:xfrm>
              <a:off x="4777741" y="3133281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6A2B1067-41D9-4623-A6CF-F9A3141D4EDC}"/>
                </a:ext>
              </a:extLst>
            </p:cNvPr>
            <p:cNvSpPr/>
            <p:nvPr/>
          </p:nvSpPr>
          <p:spPr>
            <a:xfrm>
              <a:off x="5296897" y="3701652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A2F7826-F112-4637-83E7-92DD4CFB1BB9}"/>
                </a:ext>
              </a:extLst>
            </p:cNvPr>
            <p:cNvSpPr/>
            <p:nvPr/>
          </p:nvSpPr>
          <p:spPr>
            <a:xfrm>
              <a:off x="4816595" y="4245114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938C73A-D0A7-3EEF-3821-7D99DEC0E6A8}"/>
              </a:ext>
            </a:extLst>
          </p:cNvPr>
          <p:cNvGrpSpPr/>
          <p:nvPr/>
        </p:nvGrpSpPr>
        <p:grpSpPr>
          <a:xfrm rot="5400000">
            <a:off x="6426680" y="3883315"/>
            <a:ext cx="956595" cy="2523680"/>
            <a:chOff x="6266205" y="1696874"/>
            <a:chExt cx="1275460" cy="3364907"/>
          </a:xfrm>
        </p:grpSpPr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268882FB-D0E2-47DF-A0EB-9CE4B5244723}"/>
                </a:ext>
              </a:extLst>
            </p:cNvPr>
            <p:cNvSpPr/>
            <p:nvPr/>
          </p:nvSpPr>
          <p:spPr>
            <a:xfrm>
              <a:off x="6266205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3CB90D65-7D4D-40EA-8E17-38BDF1F41081}"/>
                </a:ext>
              </a:extLst>
            </p:cNvPr>
            <p:cNvSpPr/>
            <p:nvPr/>
          </p:nvSpPr>
          <p:spPr>
            <a:xfrm>
              <a:off x="6590518" y="2545029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2BBD7AB2-504F-4487-8FB3-2B24C09ADC49}"/>
                </a:ext>
              </a:extLst>
            </p:cNvPr>
            <p:cNvSpPr/>
            <p:nvPr/>
          </p:nvSpPr>
          <p:spPr>
            <a:xfrm>
              <a:off x="7109674" y="3753192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2F1CB7A-6CB2-2933-6B9F-BEE74EC6480A}"/>
              </a:ext>
            </a:extLst>
          </p:cNvPr>
          <p:cNvGrpSpPr/>
          <p:nvPr/>
        </p:nvGrpSpPr>
        <p:grpSpPr>
          <a:xfrm>
            <a:off x="5606385" y="2059273"/>
            <a:ext cx="2523680" cy="956595"/>
            <a:chOff x="3172419" y="1736412"/>
            <a:chExt cx="3364907" cy="1275460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418D0C86-9C29-081C-B60C-7D2FA2EE0F5D}"/>
                </a:ext>
              </a:extLst>
            </p:cNvPr>
            <p:cNvGrpSpPr/>
            <p:nvPr/>
          </p:nvGrpSpPr>
          <p:grpSpPr>
            <a:xfrm>
              <a:off x="3172419" y="1736412"/>
              <a:ext cx="3364907" cy="1275460"/>
              <a:chOff x="3172419" y="1736412"/>
              <a:chExt cx="3364907" cy="1275460"/>
            </a:xfrm>
          </p:grpSpPr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3C706A70-A5E3-0F90-E872-5AEAC91451B0}"/>
                  </a:ext>
                </a:extLst>
              </p:cNvPr>
              <p:cNvSpPr/>
              <p:nvPr/>
            </p:nvSpPr>
            <p:spPr>
              <a:xfrm>
                <a:off x="4394779" y="2600053"/>
                <a:ext cx="220766" cy="205399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>
                  <a:defRPr/>
                </a:pPr>
                <a:endParaRPr kumimoji="1" lang="ja-JP" altLang="en-US" sz="1013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0272F2F1-991A-82E5-2304-F70E3B894C3B}"/>
                  </a:ext>
                </a:extLst>
              </p:cNvPr>
              <p:cNvGrpSpPr/>
              <p:nvPr/>
            </p:nvGrpSpPr>
            <p:grpSpPr>
              <a:xfrm rot="5400000">
                <a:off x="4217143" y="691688"/>
                <a:ext cx="1275460" cy="3364907"/>
                <a:chOff x="2653470" y="1696874"/>
                <a:chExt cx="1275460" cy="3364907"/>
              </a:xfrm>
            </p:grpSpPr>
            <p:sp>
              <p:nvSpPr>
                <p:cNvPr id="6" name="円柱 5">
                  <a:extLst>
                    <a:ext uri="{FF2B5EF4-FFF2-40B4-BE49-F238E27FC236}">
                      <a16:creationId xmlns:a16="http://schemas.microsoft.com/office/drawing/2014/main" id="{0DBEB437-97E0-42CC-804B-AF9C0B10BF7E}"/>
                    </a:ext>
                  </a:extLst>
                </p:cNvPr>
                <p:cNvSpPr/>
                <p:nvPr/>
              </p:nvSpPr>
              <p:spPr>
                <a:xfrm>
                  <a:off x="2653470" y="1696874"/>
                  <a:ext cx="1275460" cy="3364907"/>
                </a:xfrm>
                <a:prstGeom prst="can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1" name="楕円 10">
                  <a:extLst>
                    <a:ext uri="{FF2B5EF4-FFF2-40B4-BE49-F238E27FC236}">
                      <a16:creationId xmlns:a16="http://schemas.microsoft.com/office/drawing/2014/main" id="{CF7E9ED6-2A79-42CD-BB82-09836B48AED0}"/>
                    </a:ext>
                  </a:extLst>
                </p:cNvPr>
                <p:cNvSpPr/>
                <p:nvPr/>
              </p:nvSpPr>
              <p:spPr>
                <a:xfrm>
                  <a:off x="2924049" y="20814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2" name="楕円 11">
                  <a:extLst>
                    <a:ext uri="{FF2B5EF4-FFF2-40B4-BE49-F238E27FC236}">
                      <a16:creationId xmlns:a16="http://schemas.microsoft.com/office/drawing/2014/main" id="{8B774716-A984-42ED-B3E0-22C58A281EEC}"/>
                    </a:ext>
                  </a:extLst>
                </p:cNvPr>
                <p:cNvSpPr/>
                <p:nvPr/>
              </p:nvSpPr>
              <p:spPr>
                <a:xfrm>
                  <a:off x="3525247" y="207556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DAB38004-BA70-4CD0-A625-9C3D06CA4195}"/>
                    </a:ext>
                  </a:extLst>
                </p:cNvPr>
                <p:cNvSpPr/>
                <p:nvPr/>
              </p:nvSpPr>
              <p:spPr>
                <a:xfrm>
                  <a:off x="3334354" y="2612887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80551297-EB76-41DE-9E56-AFD9E5F2BAE7}"/>
                    </a:ext>
                  </a:extLst>
                </p:cNvPr>
                <p:cNvSpPr/>
                <p:nvPr/>
              </p:nvSpPr>
              <p:spPr>
                <a:xfrm>
                  <a:off x="2909493" y="3227625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07C2AAFA-0071-41FF-96AC-DEE8E3CFB80A}"/>
                    </a:ext>
                  </a:extLst>
                </p:cNvPr>
                <p:cNvSpPr/>
                <p:nvPr/>
              </p:nvSpPr>
              <p:spPr>
                <a:xfrm>
                  <a:off x="3542740" y="3117096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A4E9618D-CAF4-42E5-92DD-627542D59893}"/>
                    </a:ext>
                  </a:extLst>
                </p:cNvPr>
                <p:cNvSpPr/>
                <p:nvPr/>
              </p:nvSpPr>
              <p:spPr>
                <a:xfrm>
                  <a:off x="2799109" y="3704348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F8C04799-BDA4-4C9E-AD29-314DFED0147F}"/>
                    </a:ext>
                  </a:extLst>
                </p:cNvPr>
                <p:cNvSpPr/>
                <p:nvPr/>
              </p:nvSpPr>
              <p:spPr>
                <a:xfrm>
                  <a:off x="2909494" y="41890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64983918-1136-4318-BBA5-A19159A0C480}"/>
                    </a:ext>
                  </a:extLst>
                </p:cNvPr>
                <p:cNvSpPr/>
                <p:nvPr/>
              </p:nvSpPr>
              <p:spPr>
                <a:xfrm>
                  <a:off x="3541135" y="4426689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" name="楕円 1">
                  <a:extLst>
                    <a:ext uri="{FF2B5EF4-FFF2-40B4-BE49-F238E27FC236}">
                      <a16:creationId xmlns:a16="http://schemas.microsoft.com/office/drawing/2014/main" id="{01131D0A-2B77-7736-833A-209F6CA4C20F}"/>
                    </a:ext>
                  </a:extLst>
                </p:cNvPr>
                <p:cNvSpPr/>
                <p:nvPr/>
              </p:nvSpPr>
              <p:spPr>
                <a:xfrm>
                  <a:off x="2799109" y="275090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5" name="楕円 4">
                  <a:extLst>
                    <a:ext uri="{FF2B5EF4-FFF2-40B4-BE49-F238E27FC236}">
                      <a16:creationId xmlns:a16="http://schemas.microsoft.com/office/drawing/2014/main" id="{59D9CAD6-FD81-5112-3D82-6A595DF18890}"/>
                    </a:ext>
                  </a:extLst>
                </p:cNvPr>
                <p:cNvSpPr/>
                <p:nvPr/>
              </p:nvSpPr>
              <p:spPr>
                <a:xfrm>
                  <a:off x="3319007" y="40863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DD460750-B4D1-E13C-C3F8-94B661B6D7BF}"/>
                    </a:ext>
                  </a:extLst>
                </p:cNvPr>
                <p:cNvSpPr/>
                <p:nvPr/>
              </p:nvSpPr>
              <p:spPr>
                <a:xfrm>
                  <a:off x="2909493" y="465893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</p:grp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8C0589B-9618-ECB9-5388-545F3D55FC8A}"/>
                </a:ext>
              </a:extLst>
            </p:cNvPr>
            <p:cNvSpPr/>
            <p:nvPr/>
          </p:nvSpPr>
          <p:spPr>
            <a:xfrm>
              <a:off x="4395526" y="2583798"/>
              <a:ext cx="220766" cy="205399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9C3634-A04C-3A81-7D21-BB149E0BDF01}"/>
              </a:ext>
            </a:extLst>
          </p:cNvPr>
          <p:cNvSpPr txBox="1"/>
          <p:nvPr/>
        </p:nvSpPr>
        <p:spPr>
          <a:xfrm>
            <a:off x="8604352" y="4951990"/>
            <a:ext cx="169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効かない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CB88DD6-5E08-A48F-F7A4-E6CD3E8C83B7}"/>
              </a:ext>
            </a:extLst>
          </p:cNvPr>
          <p:cNvSpPr txBox="1"/>
          <p:nvPr/>
        </p:nvSpPr>
        <p:spPr>
          <a:xfrm>
            <a:off x="8604356" y="3550519"/>
            <a:ext cx="143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8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よく効く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93C4B7C-544A-227A-FE59-FBF1B5DF9D0E}"/>
              </a:ext>
            </a:extLst>
          </p:cNvPr>
          <p:cNvSpPr txBox="1"/>
          <p:nvPr/>
        </p:nvSpPr>
        <p:spPr>
          <a:xfrm>
            <a:off x="8827158" y="2281625"/>
            <a:ext cx="93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？</a:t>
            </a:r>
          </a:p>
        </p:txBody>
      </p:sp>
      <p:sp>
        <p:nvSpPr>
          <p:cNvPr id="34" name="タイトル 33">
            <a:extLst>
              <a:ext uri="{FF2B5EF4-FFF2-40B4-BE49-F238E27FC236}">
                <a16:creationId xmlns:a16="http://schemas.microsoft.com/office/drawing/2014/main" id="{808B50B7-9710-705F-1206-66768E93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GothicNeo" panose="020B0503020000020004" pitchFamily="34" charset="-127"/>
              </a:rPr>
              <a:t>くすりの血中濃度（けっちゅうのうど）</a:t>
            </a:r>
          </a:p>
        </p:txBody>
      </p:sp>
      <p:pic>
        <p:nvPicPr>
          <p:cNvPr id="40" name="図 39" descr="人, 持つ, 男, 屋内 が含まれている画像&#10;&#10;自動的に生成された説明">
            <a:extLst>
              <a:ext uri="{FF2B5EF4-FFF2-40B4-BE49-F238E27FC236}">
                <a16:creationId xmlns:a16="http://schemas.microsoft.com/office/drawing/2014/main" id="{48B929B7-1974-DD22-A427-08C9C9509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68" y="1525374"/>
            <a:ext cx="2034540" cy="2434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70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EDB02-D0F8-57C5-2931-F24281DD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89" y="583029"/>
            <a:ext cx="5915025" cy="994172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血液の中の薬の濃さ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8182BDC-CB26-2BE0-EE7B-5DD156E8C2EB}"/>
              </a:ext>
            </a:extLst>
          </p:cNvPr>
          <p:cNvGrpSpPr/>
          <p:nvPr/>
        </p:nvGrpSpPr>
        <p:grpSpPr>
          <a:xfrm>
            <a:off x="1015028" y="1534045"/>
            <a:ext cx="6978358" cy="4763590"/>
            <a:chOff x="419544" y="1762053"/>
            <a:chExt cx="6412596" cy="431764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CB76E3E-3432-A51E-040A-D15D1BC99267}"/>
                </a:ext>
              </a:extLst>
            </p:cNvPr>
            <p:cNvSpPr/>
            <p:nvPr/>
          </p:nvSpPr>
          <p:spPr>
            <a:xfrm>
              <a:off x="1299471" y="2267080"/>
              <a:ext cx="5472594" cy="1053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100" dirty="0">
                <a:solidFill>
                  <a:srgbClr val="70AD47">
                    <a:lumMod val="50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72BAEFFB-504E-1B36-0374-1169D5E988A9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4" y="1762053"/>
              <a:ext cx="0" cy="3600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AADE716-1692-8E64-3F64-4665D122E961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4" y="5362453"/>
              <a:ext cx="55446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D57AB22-EDAF-A379-C97E-905D4FF4840A}"/>
                </a:ext>
              </a:extLst>
            </p:cNvPr>
            <p:cNvSpPr txBox="1"/>
            <p:nvPr/>
          </p:nvSpPr>
          <p:spPr>
            <a:xfrm>
              <a:off x="419544" y="2276872"/>
              <a:ext cx="509083" cy="20882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血中濃度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33897E5-0F1B-EF6A-8487-95D7F8FC870A}"/>
                </a:ext>
              </a:extLst>
            </p:cNvPr>
            <p:cNvSpPr txBox="1"/>
            <p:nvPr/>
          </p:nvSpPr>
          <p:spPr>
            <a:xfrm>
              <a:off x="3288346" y="5661248"/>
              <a:ext cx="2808311" cy="418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400" dirty="0">
                  <a:solidFill>
                    <a:srgbClr val="70AD47">
                      <a:lumMod val="7500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時　間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7130593-AE5F-79B6-700E-386B6935BD5D}"/>
                </a:ext>
              </a:extLst>
            </p:cNvPr>
            <p:cNvSpPr/>
            <p:nvPr/>
          </p:nvSpPr>
          <p:spPr>
            <a:xfrm>
              <a:off x="1287522" y="3343093"/>
              <a:ext cx="5472594" cy="13255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2100" dirty="0">
                <a:solidFill>
                  <a:srgbClr val="70AD47">
                    <a:lumMod val="5000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3FC43F0-D8D5-2F8E-4952-F17CB74F2E75}"/>
              </a:ext>
            </a:extLst>
          </p:cNvPr>
          <p:cNvSpPr/>
          <p:nvPr/>
        </p:nvSpPr>
        <p:spPr>
          <a:xfrm>
            <a:off x="2767506" y="4040744"/>
            <a:ext cx="3586936" cy="1206415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27340E9-5C2F-C642-5B52-E62F4F5F0884}"/>
              </a:ext>
            </a:extLst>
          </p:cNvPr>
          <p:cNvSpPr/>
          <p:nvPr/>
        </p:nvSpPr>
        <p:spPr>
          <a:xfrm>
            <a:off x="2753776" y="2483387"/>
            <a:ext cx="3568001" cy="3022923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42DF18-B8D8-3981-333B-EC60D3FB22FE}"/>
              </a:ext>
            </a:extLst>
          </p:cNvPr>
          <p:cNvSpPr txBox="1"/>
          <p:nvPr/>
        </p:nvSpPr>
        <p:spPr>
          <a:xfrm>
            <a:off x="6346719" y="2662848"/>
            <a:ext cx="1985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あぶない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F8F759B-A2F0-5545-2E95-06B83DAB5522}"/>
              </a:ext>
            </a:extLst>
          </p:cNvPr>
          <p:cNvSpPr txBox="1"/>
          <p:nvPr/>
        </p:nvSpPr>
        <p:spPr>
          <a:xfrm>
            <a:off x="6400374" y="3832193"/>
            <a:ext cx="1708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よく効く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0893BC-6862-0341-7288-F586AE004372}"/>
              </a:ext>
            </a:extLst>
          </p:cNvPr>
          <p:cNvSpPr txBox="1"/>
          <p:nvPr/>
        </p:nvSpPr>
        <p:spPr>
          <a:xfrm>
            <a:off x="6386954" y="4928865"/>
            <a:ext cx="24556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1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効かない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1807FA55-8789-E4A1-5144-13866C851749}"/>
              </a:ext>
            </a:extLst>
          </p:cNvPr>
          <p:cNvGrpSpPr/>
          <p:nvPr/>
        </p:nvGrpSpPr>
        <p:grpSpPr>
          <a:xfrm>
            <a:off x="1991996" y="1872169"/>
            <a:ext cx="8239479" cy="523220"/>
            <a:chOff x="1287522" y="1516000"/>
            <a:chExt cx="6931143" cy="474236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1B557EC-21EF-A6B5-65A3-439A57B6F46F}"/>
                </a:ext>
              </a:extLst>
            </p:cNvPr>
            <p:cNvCxnSpPr>
              <a:cxnSpLocks/>
            </p:cNvCxnSpPr>
            <p:nvPr/>
          </p:nvCxnSpPr>
          <p:spPr>
            <a:xfrm>
              <a:off x="1287522" y="1721809"/>
              <a:ext cx="5361544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A4EBDF5-D130-AA73-23AE-9739BD243749}"/>
                </a:ext>
              </a:extLst>
            </p:cNvPr>
            <p:cNvSpPr txBox="1"/>
            <p:nvPr/>
          </p:nvSpPr>
          <p:spPr>
            <a:xfrm>
              <a:off x="6781586" y="1516000"/>
              <a:ext cx="1437079" cy="47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800" dirty="0">
                  <a:solidFill>
                    <a:srgbClr val="FF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死ぬ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8B4844D-B662-2E82-816D-1B3C592E1624}"/>
              </a:ext>
            </a:extLst>
          </p:cNvPr>
          <p:cNvGrpSpPr/>
          <p:nvPr/>
        </p:nvGrpSpPr>
        <p:grpSpPr>
          <a:xfrm>
            <a:off x="2692060" y="2148608"/>
            <a:ext cx="2613323" cy="3357703"/>
            <a:chOff x="1297696" y="1721809"/>
            <a:chExt cx="3302178" cy="4073565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4B02B1CD-AB4C-0FE1-9005-67D8BD4AEAD6}"/>
                </a:ext>
              </a:extLst>
            </p:cNvPr>
            <p:cNvSpPr/>
            <p:nvPr/>
          </p:nvSpPr>
          <p:spPr>
            <a:xfrm>
              <a:off x="1297696" y="1721809"/>
              <a:ext cx="608263" cy="4073565"/>
            </a:xfrm>
            <a:custGeom>
              <a:avLst/>
              <a:gdLst>
                <a:gd name="connsiteX0" fmla="*/ 0 w 608263"/>
                <a:gd name="connsiteY0" fmla="*/ 4073565 h 4073565"/>
                <a:gd name="connsiteX1" fmla="*/ 336884 w 608263"/>
                <a:gd name="connsiteY1" fmla="*/ 271586 h 4073565"/>
                <a:gd name="connsiteX2" fmla="*/ 589547 w 608263"/>
                <a:gd name="connsiteY2" fmla="*/ 307681 h 4073565"/>
                <a:gd name="connsiteX3" fmla="*/ 589547 w 608263"/>
                <a:gd name="connsiteY3" fmla="*/ 319712 h 4073565"/>
                <a:gd name="connsiteX4" fmla="*/ 589547 w 608263"/>
                <a:gd name="connsiteY4" fmla="*/ 319712 h 4073565"/>
                <a:gd name="connsiteX5" fmla="*/ 589547 w 608263"/>
                <a:gd name="connsiteY5" fmla="*/ 319712 h 4073565"/>
                <a:gd name="connsiteX6" fmla="*/ 589547 w 608263"/>
                <a:gd name="connsiteY6" fmla="*/ 319712 h 4073565"/>
                <a:gd name="connsiteX7" fmla="*/ 589547 w 608263"/>
                <a:gd name="connsiteY7" fmla="*/ 319712 h 4073565"/>
                <a:gd name="connsiteX8" fmla="*/ 589547 w 608263"/>
                <a:gd name="connsiteY8" fmla="*/ 319712 h 4073565"/>
                <a:gd name="connsiteX9" fmla="*/ 589547 w 608263"/>
                <a:gd name="connsiteY9" fmla="*/ 319712 h 4073565"/>
                <a:gd name="connsiteX10" fmla="*/ 589547 w 608263"/>
                <a:gd name="connsiteY10" fmla="*/ 319712 h 4073565"/>
                <a:gd name="connsiteX11" fmla="*/ 589547 w 608263"/>
                <a:gd name="connsiteY11" fmla="*/ 319712 h 4073565"/>
                <a:gd name="connsiteX12" fmla="*/ 589547 w 608263"/>
                <a:gd name="connsiteY12" fmla="*/ 319712 h 4073565"/>
                <a:gd name="connsiteX13" fmla="*/ 589547 w 608263"/>
                <a:gd name="connsiteY13" fmla="*/ 319712 h 407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263" h="4073565">
                  <a:moveTo>
                    <a:pt x="0" y="4073565"/>
                  </a:moveTo>
                  <a:cubicBezTo>
                    <a:pt x="119313" y="2486399"/>
                    <a:pt x="238626" y="899233"/>
                    <a:pt x="336884" y="271586"/>
                  </a:cubicBezTo>
                  <a:cubicBezTo>
                    <a:pt x="435142" y="-356061"/>
                    <a:pt x="547437" y="299660"/>
                    <a:pt x="589547" y="307681"/>
                  </a:cubicBezTo>
                  <a:cubicBezTo>
                    <a:pt x="631658" y="315702"/>
                    <a:pt x="589547" y="319712"/>
                    <a:pt x="589547" y="319712"/>
                  </a:cubicBez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  <a:lnTo>
                    <a:pt x="589547" y="319712"/>
                  </a:lnTo>
                </a:path>
              </a:pathLst>
            </a:custGeom>
            <a:noFill/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35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430657B-EA7C-21CE-30F4-7B9A05C6F787}"/>
                </a:ext>
              </a:extLst>
            </p:cNvPr>
            <p:cNvSpPr txBox="1"/>
            <p:nvPr/>
          </p:nvSpPr>
          <p:spPr>
            <a:xfrm>
              <a:off x="1791563" y="2051640"/>
              <a:ext cx="2808311" cy="50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ja-JP" altLang="en-US" sz="21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charset="0"/>
                </a:rPr>
                <a:t>オーバードーズ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C970E5D-E454-3789-382D-21A2DA30B85C}"/>
              </a:ext>
            </a:extLst>
          </p:cNvPr>
          <p:cNvGrpSpPr/>
          <p:nvPr/>
        </p:nvGrpSpPr>
        <p:grpSpPr>
          <a:xfrm>
            <a:off x="7520957" y="2539749"/>
            <a:ext cx="1853019" cy="694167"/>
            <a:chOff x="3172419" y="1736412"/>
            <a:chExt cx="3364907" cy="127546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BB214E4-B8B8-3944-DFFA-B921B296D9E8}"/>
                </a:ext>
              </a:extLst>
            </p:cNvPr>
            <p:cNvGrpSpPr/>
            <p:nvPr/>
          </p:nvGrpSpPr>
          <p:grpSpPr>
            <a:xfrm>
              <a:off x="3172419" y="1736412"/>
              <a:ext cx="3364907" cy="1275460"/>
              <a:chOff x="3172419" y="1736412"/>
              <a:chExt cx="3364907" cy="1275460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F3343045-8D1E-C034-0ED2-DE71346ABF72}"/>
                  </a:ext>
                </a:extLst>
              </p:cNvPr>
              <p:cNvSpPr/>
              <p:nvPr/>
            </p:nvSpPr>
            <p:spPr>
              <a:xfrm>
                <a:off x="4394779" y="2600053"/>
                <a:ext cx="220766" cy="205399"/>
              </a:xfrm>
              <a:prstGeom prst="ellipse">
                <a:avLst/>
              </a:prstGeom>
              <a:solidFill>
                <a:srgbClr val="FFFF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kumimoji="1" lang="ja-JP" altLang="en-US" sz="1013" kern="0">
                  <a:solidFill>
                    <a:prstClr val="white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D234C588-9897-551E-A27E-74BBBFC1F71C}"/>
                  </a:ext>
                </a:extLst>
              </p:cNvPr>
              <p:cNvGrpSpPr/>
              <p:nvPr/>
            </p:nvGrpSpPr>
            <p:grpSpPr>
              <a:xfrm rot="5400000">
                <a:off x="4217143" y="691688"/>
                <a:ext cx="1275460" cy="3364907"/>
                <a:chOff x="2653470" y="1696874"/>
                <a:chExt cx="1275460" cy="3364907"/>
              </a:xfrm>
            </p:grpSpPr>
            <p:sp>
              <p:nvSpPr>
                <p:cNvPr id="12" name="円柱 11">
                  <a:extLst>
                    <a:ext uri="{FF2B5EF4-FFF2-40B4-BE49-F238E27FC236}">
                      <a16:creationId xmlns:a16="http://schemas.microsoft.com/office/drawing/2014/main" id="{720AAE4D-7F1D-529A-9FF0-3ED828577637}"/>
                    </a:ext>
                  </a:extLst>
                </p:cNvPr>
                <p:cNvSpPr/>
                <p:nvPr/>
              </p:nvSpPr>
              <p:spPr>
                <a:xfrm>
                  <a:off x="2653470" y="1696874"/>
                  <a:ext cx="1275460" cy="3364907"/>
                </a:xfrm>
                <a:prstGeom prst="can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BD8B7375-9FFF-965D-1410-31F166789256}"/>
                    </a:ext>
                  </a:extLst>
                </p:cNvPr>
                <p:cNvSpPr/>
                <p:nvPr/>
              </p:nvSpPr>
              <p:spPr>
                <a:xfrm>
                  <a:off x="2924049" y="20814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D339B039-BA04-6890-C121-1D8F6720A178}"/>
                    </a:ext>
                  </a:extLst>
                </p:cNvPr>
                <p:cNvSpPr/>
                <p:nvPr/>
              </p:nvSpPr>
              <p:spPr>
                <a:xfrm>
                  <a:off x="3525247" y="207556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EEB48B97-335D-2B21-FBBD-39CA15F6E343}"/>
                    </a:ext>
                  </a:extLst>
                </p:cNvPr>
                <p:cNvSpPr/>
                <p:nvPr/>
              </p:nvSpPr>
              <p:spPr>
                <a:xfrm>
                  <a:off x="3334354" y="2612887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CF0881F6-5DB1-F8CB-1236-3DAC78459F21}"/>
                    </a:ext>
                  </a:extLst>
                </p:cNvPr>
                <p:cNvSpPr/>
                <p:nvPr/>
              </p:nvSpPr>
              <p:spPr>
                <a:xfrm>
                  <a:off x="2909493" y="3227625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0118D8BB-085A-8998-E30E-7049AEAF2EB7}"/>
                    </a:ext>
                  </a:extLst>
                </p:cNvPr>
                <p:cNvSpPr/>
                <p:nvPr/>
              </p:nvSpPr>
              <p:spPr>
                <a:xfrm>
                  <a:off x="3542740" y="3117096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6AC3CFBD-CDC1-397E-4999-89363C9B74F7}"/>
                    </a:ext>
                  </a:extLst>
                </p:cNvPr>
                <p:cNvSpPr/>
                <p:nvPr/>
              </p:nvSpPr>
              <p:spPr>
                <a:xfrm>
                  <a:off x="2799109" y="3704348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5" name="楕円 34">
                  <a:extLst>
                    <a:ext uri="{FF2B5EF4-FFF2-40B4-BE49-F238E27FC236}">
                      <a16:creationId xmlns:a16="http://schemas.microsoft.com/office/drawing/2014/main" id="{42B53A5F-E0A0-F90E-4535-ECB65E12358A}"/>
                    </a:ext>
                  </a:extLst>
                </p:cNvPr>
                <p:cNvSpPr/>
                <p:nvPr/>
              </p:nvSpPr>
              <p:spPr>
                <a:xfrm>
                  <a:off x="2909494" y="41890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57D3A9F8-BF26-3691-4C81-BC4D8240305A}"/>
                    </a:ext>
                  </a:extLst>
                </p:cNvPr>
                <p:cNvSpPr/>
                <p:nvPr/>
              </p:nvSpPr>
              <p:spPr>
                <a:xfrm>
                  <a:off x="3541135" y="4426689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829F7DF4-E08D-FB61-04C2-F08578FA23AE}"/>
                    </a:ext>
                  </a:extLst>
                </p:cNvPr>
                <p:cNvSpPr/>
                <p:nvPr/>
              </p:nvSpPr>
              <p:spPr>
                <a:xfrm>
                  <a:off x="2799109" y="275090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8" name="楕円 37">
                  <a:extLst>
                    <a:ext uri="{FF2B5EF4-FFF2-40B4-BE49-F238E27FC236}">
                      <a16:creationId xmlns:a16="http://schemas.microsoft.com/office/drawing/2014/main" id="{462D1227-D754-AC34-8D16-03CACFD19D9A}"/>
                    </a:ext>
                  </a:extLst>
                </p:cNvPr>
                <p:cNvSpPr/>
                <p:nvPr/>
              </p:nvSpPr>
              <p:spPr>
                <a:xfrm>
                  <a:off x="3319007" y="4086340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  <p:sp>
              <p:nvSpPr>
                <p:cNvPr id="39" name="楕円 38">
                  <a:extLst>
                    <a:ext uri="{FF2B5EF4-FFF2-40B4-BE49-F238E27FC236}">
                      <a16:creationId xmlns:a16="http://schemas.microsoft.com/office/drawing/2014/main" id="{CBACB87C-1ADE-7615-935F-6FBBB3397BD5}"/>
                    </a:ext>
                  </a:extLst>
                </p:cNvPr>
                <p:cNvSpPr/>
                <p:nvPr/>
              </p:nvSpPr>
              <p:spPr>
                <a:xfrm>
                  <a:off x="2909493" y="4658931"/>
                  <a:ext cx="220766" cy="205399"/>
                </a:xfrm>
                <a:prstGeom prst="ellipse">
                  <a:avLst/>
                </a:prstGeom>
                <a:solidFill>
                  <a:srgbClr val="FFFF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kumimoji="1" lang="ja-JP" altLang="en-US" sz="1013" kern="0">
                    <a:solidFill>
                      <a:prstClr val="white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endParaRPr>
                </a:p>
              </p:txBody>
            </p:sp>
          </p:grpSp>
        </p:grp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3E58338-BCE6-CE78-3B74-D5C3C1DCD18D}"/>
                </a:ext>
              </a:extLst>
            </p:cNvPr>
            <p:cNvSpPr/>
            <p:nvPr/>
          </p:nvSpPr>
          <p:spPr>
            <a:xfrm>
              <a:off x="4395526" y="2583798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DE60E67-1E10-E016-5ADF-5136937BD30D}"/>
              </a:ext>
            </a:extLst>
          </p:cNvPr>
          <p:cNvGrpSpPr/>
          <p:nvPr/>
        </p:nvGrpSpPr>
        <p:grpSpPr>
          <a:xfrm rot="5400000">
            <a:off x="8100378" y="3060182"/>
            <a:ext cx="694174" cy="1853019"/>
            <a:chOff x="4459837" y="1696874"/>
            <a:chExt cx="1275460" cy="3364907"/>
          </a:xfrm>
        </p:grpSpPr>
        <p:sp>
          <p:nvSpPr>
            <p:cNvPr id="41" name="円柱 40">
              <a:extLst>
                <a:ext uri="{FF2B5EF4-FFF2-40B4-BE49-F238E27FC236}">
                  <a16:creationId xmlns:a16="http://schemas.microsoft.com/office/drawing/2014/main" id="{A566E486-1D1C-2F97-C659-09FF9F159229}"/>
                </a:ext>
              </a:extLst>
            </p:cNvPr>
            <p:cNvSpPr/>
            <p:nvPr/>
          </p:nvSpPr>
          <p:spPr>
            <a:xfrm>
              <a:off x="4459837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97BD46FF-3A8E-52AF-3C81-C5FA96A55549}"/>
                </a:ext>
              </a:extLst>
            </p:cNvPr>
            <p:cNvSpPr/>
            <p:nvPr/>
          </p:nvSpPr>
          <p:spPr>
            <a:xfrm>
              <a:off x="4777741" y="2087320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FBD7A664-DD07-59FE-08D1-E0034B8EEDB4}"/>
                </a:ext>
              </a:extLst>
            </p:cNvPr>
            <p:cNvSpPr/>
            <p:nvPr/>
          </p:nvSpPr>
          <p:spPr>
            <a:xfrm>
              <a:off x="5303307" y="2612887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FC5DD047-5933-2372-2A87-12AD78AB203E}"/>
                </a:ext>
              </a:extLst>
            </p:cNvPr>
            <p:cNvSpPr/>
            <p:nvPr/>
          </p:nvSpPr>
          <p:spPr>
            <a:xfrm>
              <a:off x="4777741" y="3133281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0067FEC4-E3A7-0987-F333-0225B2A2D365}"/>
                </a:ext>
              </a:extLst>
            </p:cNvPr>
            <p:cNvSpPr/>
            <p:nvPr/>
          </p:nvSpPr>
          <p:spPr>
            <a:xfrm>
              <a:off x="5296897" y="3701652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D87BED69-1B1D-06B4-4B1D-975AD5F0406C}"/>
                </a:ext>
              </a:extLst>
            </p:cNvPr>
            <p:cNvSpPr/>
            <p:nvPr/>
          </p:nvSpPr>
          <p:spPr>
            <a:xfrm>
              <a:off x="4816595" y="4245114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84C3A11-F500-F988-5B5F-B94DE98DDBCA}"/>
              </a:ext>
            </a:extLst>
          </p:cNvPr>
          <p:cNvGrpSpPr/>
          <p:nvPr/>
        </p:nvGrpSpPr>
        <p:grpSpPr>
          <a:xfrm rot="5400000">
            <a:off x="8111734" y="4142744"/>
            <a:ext cx="694169" cy="1853019"/>
            <a:chOff x="6266205" y="1696874"/>
            <a:chExt cx="1275460" cy="3364907"/>
          </a:xfrm>
        </p:grpSpPr>
        <p:sp>
          <p:nvSpPr>
            <p:cNvPr id="48" name="円柱 47">
              <a:extLst>
                <a:ext uri="{FF2B5EF4-FFF2-40B4-BE49-F238E27FC236}">
                  <a16:creationId xmlns:a16="http://schemas.microsoft.com/office/drawing/2014/main" id="{550B40DA-C971-E5A5-A652-744410A7D144}"/>
                </a:ext>
              </a:extLst>
            </p:cNvPr>
            <p:cNvSpPr/>
            <p:nvPr/>
          </p:nvSpPr>
          <p:spPr>
            <a:xfrm>
              <a:off x="6266205" y="1696874"/>
              <a:ext cx="1275460" cy="3364907"/>
            </a:xfrm>
            <a:prstGeom prst="ca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BCBA5D71-F22F-6449-1DFA-2C133F0E6427}"/>
                </a:ext>
              </a:extLst>
            </p:cNvPr>
            <p:cNvSpPr/>
            <p:nvPr/>
          </p:nvSpPr>
          <p:spPr>
            <a:xfrm>
              <a:off x="6590518" y="2545029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D5869FA-F9F2-64AC-D4E1-FEF2391FB017}"/>
                </a:ext>
              </a:extLst>
            </p:cNvPr>
            <p:cNvSpPr/>
            <p:nvPr/>
          </p:nvSpPr>
          <p:spPr>
            <a:xfrm>
              <a:off x="7109674" y="3753192"/>
              <a:ext cx="220766" cy="205399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kumimoji="1" lang="ja-JP" altLang="en-US" sz="1013" kern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A47AB220-40E6-81AD-954A-6002BDFF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74" y="1932082"/>
            <a:ext cx="2454442" cy="1693129"/>
          </a:xfrm>
          <a:prstGeom prst="rect">
            <a:avLst/>
          </a:prstGeom>
        </p:spPr>
      </p:pic>
      <p:pic>
        <p:nvPicPr>
          <p:cNvPr id="1026" name="Picture 2" descr="薬物中毒・薬物乱用のイラスト | かわいいフリー素材集 いらすとや">
            <a:extLst>
              <a:ext uri="{FF2B5EF4-FFF2-40B4-BE49-F238E27FC236}">
                <a16:creationId xmlns:a16="http://schemas.microsoft.com/office/drawing/2014/main" id="{B662317A-889A-59A8-F268-D8C06FDE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89" y="3497179"/>
            <a:ext cx="1375611" cy="13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EE67DC1-3D8E-5765-D94A-DC66C94ED419}"/>
              </a:ext>
            </a:extLst>
          </p:cNvPr>
          <p:cNvSpPr/>
          <p:nvPr/>
        </p:nvSpPr>
        <p:spPr>
          <a:xfrm>
            <a:off x="2765526" y="5023263"/>
            <a:ext cx="3586936" cy="435673"/>
          </a:xfrm>
          <a:custGeom>
            <a:avLst/>
            <a:gdLst>
              <a:gd name="connsiteX0" fmla="*/ 0 w 4680284"/>
              <a:gd name="connsiteY0" fmla="*/ 2189748 h 2189748"/>
              <a:gd name="connsiteX1" fmla="*/ 336884 w 4680284"/>
              <a:gd name="connsiteY1" fmla="*/ 276727 h 2189748"/>
              <a:gd name="connsiteX2" fmla="*/ 1058779 w 4680284"/>
              <a:gd name="connsiteY2" fmla="*/ 818148 h 2189748"/>
              <a:gd name="connsiteX3" fmla="*/ 1612231 w 4680284"/>
              <a:gd name="connsiteY3" fmla="*/ 180474 h 2189748"/>
              <a:gd name="connsiteX4" fmla="*/ 2081463 w 4680284"/>
              <a:gd name="connsiteY4" fmla="*/ 757990 h 2189748"/>
              <a:gd name="connsiteX5" fmla="*/ 2478505 w 4680284"/>
              <a:gd name="connsiteY5" fmla="*/ 240632 h 2189748"/>
              <a:gd name="connsiteX6" fmla="*/ 2971800 w 4680284"/>
              <a:gd name="connsiteY6" fmla="*/ 685800 h 2189748"/>
              <a:gd name="connsiteX7" fmla="*/ 3477126 w 4680284"/>
              <a:gd name="connsiteY7" fmla="*/ 48127 h 2189748"/>
              <a:gd name="connsiteX8" fmla="*/ 4090736 w 4680284"/>
              <a:gd name="connsiteY8" fmla="*/ 625643 h 2189748"/>
              <a:gd name="connsiteX9" fmla="*/ 4608094 w 4680284"/>
              <a:gd name="connsiteY9" fmla="*/ 84222 h 2189748"/>
              <a:gd name="connsiteX10" fmla="*/ 4608094 w 4680284"/>
              <a:gd name="connsiteY10" fmla="*/ 84222 h 2189748"/>
              <a:gd name="connsiteX11" fmla="*/ 4608094 w 4680284"/>
              <a:gd name="connsiteY11" fmla="*/ 84222 h 2189748"/>
              <a:gd name="connsiteX12" fmla="*/ 4608094 w 4680284"/>
              <a:gd name="connsiteY12" fmla="*/ 84222 h 2189748"/>
              <a:gd name="connsiteX13" fmla="*/ 4608094 w 4680284"/>
              <a:gd name="connsiteY13" fmla="*/ 84222 h 2189748"/>
              <a:gd name="connsiteX14" fmla="*/ 4608094 w 4680284"/>
              <a:gd name="connsiteY14" fmla="*/ 84222 h 2189748"/>
              <a:gd name="connsiteX15" fmla="*/ 4680284 w 4680284"/>
              <a:gd name="connsiteY15" fmla="*/ 0 h 2189748"/>
              <a:gd name="connsiteX16" fmla="*/ 4680284 w 4680284"/>
              <a:gd name="connsiteY16" fmla="*/ 0 h 218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80284" h="2189748">
                <a:moveTo>
                  <a:pt x="0" y="2189748"/>
                </a:moveTo>
                <a:cubicBezTo>
                  <a:pt x="80210" y="1347537"/>
                  <a:pt x="160421" y="505327"/>
                  <a:pt x="336884" y="276727"/>
                </a:cubicBezTo>
                <a:cubicBezTo>
                  <a:pt x="513347" y="48127"/>
                  <a:pt x="846221" y="834190"/>
                  <a:pt x="1058779" y="818148"/>
                </a:cubicBezTo>
                <a:cubicBezTo>
                  <a:pt x="1271337" y="802106"/>
                  <a:pt x="1441784" y="190500"/>
                  <a:pt x="1612231" y="180474"/>
                </a:cubicBezTo>
                <a:cubicBezTo>
                  <a:pt x="1782678" y="170448"/>
                  <a:pt x="1937084" y="747964"/>
                  <a:pt x="2081463" y="757990"/>
                </a:cubicBezTo>
                <a:cubicBezTo>
                  <a:pt x="2225842" y="768016"/>
                  <a:pt x="2330115" y="252664"/>
                  <a:pt x="2478505" y="240632"/>
                </a:cubicBezTo>
                <a:cubicBezTo>
                  <a:pt x="2626895" y="228600"/>
                  <a:pt x="2805363" y="717884"/>
                  <a:pt x="2971800" y="685800"/>
                </a:cubicBezTo>
                <a:cubicBezTo>
                  <a:pt x="3138237" y="653716"/>
                  <a:pt x="3290637" y="58153"/>
                  <a:pt x="3477126" y="48127"/>
                </a:cubicBezTo>
                <a:cubicBezTo>
                  <a:pt x="3663615" y="38101"/>
                  <a:pt x="3902241" y="619627"/>
                  <a:pt x="4090736" y="625643"/>
                </a:cubicBezTo>
                <a:cubicBezTo>
                  <a:pt x="4279231" y="631659"/>
                  <a:pt x="4608094" y="84222"/>
                  <a:pt x="4608094" y="84222"/>
                </a:cubicBez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08094" y="84222"/>
                </a:lnTo>
                <a:lnTo>
                  <a:pt x="4680284" y="0"/>
                </a:lnTo>
                <a:lnTo>
                  <a:pt x="4680284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35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2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DD7A69-37AE-9BAC-F31F-BA79ADCC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「オーバードーズ」をやめられない･･･</a:t>
            </a:r>
          </a:p>
        </p:txBody>
      </p:sp>
      <p:pic>
        <p:nvPicPr>
          <p:cNvPr id="2050" name="Picture 2" descr="薬物中毒・薬物乱用のイラスト | かわいいフリー素材集 いらすとや">
            <a:extLst>
              <a:ext uri="{FF2B5EF4-FFF2-40B4-BE49-F238E27FC236}">
                <a16:creationId xmlns:a16="http://schemas.microsoft.com/office/drawing/2014/main" id="{9C6E90E9-686E-7069-665F-462F1256C2C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6133"/>
          <a:stretch/>
        </p:blipFill>
        <p:spPr bwMode="auto">
          <a:xfrm>
            <a:off x="6964279" y="672473"/>
            <a:ext cx="4588042" cy="514279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0A106C5-967F-4ECC-4CF8-590D890FFC0C}"/>
              </a:ext>
            </a:extLst>
          </p:cNvPr>
          <p:cNvGrpSpPr/>
          <p:nvPr/>
        </p:nvGrpSpPr>
        <p:grpSpPr>
          <a:xfrm>
            <a:off x="431540" y="2934962"/>
            <a:ext cx="8280920" cy="3672408"/>
            <a:chOff x="467544" y="2132856"/>
            <a:chExt cx="8280920" cy="3672408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FA24D57F-B921-BE08-53DB-C19D1EB55CD4}"/>
                </a:ext>
              </a:extLst>
            </p:cNvPr>
            <p:cNvSpPr/>
            <p:nvPr/>
          </p:nvSpPr>
          <p:spPr>
            <a:xfrm>
              <a:off x="5220072" y="2132856"/>
              <a:ext cx="3528392" cy="151216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自分を傷つける</a:t>
              </a: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C534899-9586-1BF8-9F9B-4EC569F82B92}"/>
                </a:ext>
              </a:extLst>
            </p:cNvPr>
            <p:cNvSpPr/>
            <p:nvPr/>
          </p:nvSpPr>
          <p:spPr>
            <a:xfrm>
              <a:off x="467544" y="2132856"/>
              <a:ext cx="3528392" cy="151216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オーバードーズ</a:t>
              </a:r>
            </a:p>
          </p:txBody>
        </p:sp>
        <p:sp>
          <p:nvSpPr>
            <p:cNvPr id="7" name="次の値と等しい 6">
              <a:extLst>
                <a:ext uri="{FF2B5EF4-FFF2-40B4-BE49-F238E27FC236}">
                  <a16:creationId xmlns:a16="http://schemas.microsoft.com/office/drawing/2014/main" id="{83584759-EDFC-B97E-6254-A8D0D4B8434F}"/>
                </a:ext>
              </a:extLst>
            </p:cNvPr>
            <p:cNvSpPr/>
            <p:nvPr/>
          </p:nvSpPr>
          <p:spPr>
            <a:xfrm>
              <a:off x="4067944" y="2520415"/>
              <a:ext cx="1080120" cy="749224"/>
            </a:xfrm>
            <a:prstGeom prst="mathEqual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0706E79-DE36-0310-EBB5-E7F5F3CACFE5}"/>
                </a:ext>
              </a:extLst>
            </p:cNvPr>
            <p:cNvGrpSpPr/>
            <p:nvPr/>
          </p:nvGrpSpPr>
          <p:grpSpPr>
            <a:xfrm>
              <a:off x="467544" y="4293096"/>
              <a:ext cx="8280920" cy="1512168"/>
              <a:chOff x="467544" y="4653136"/>
              <a:chExt cx="8280920" cy="1512168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64EBC45F-1106-A214-C037-A72D0484B965}"/>
                  </a:ext>
                </a:extLst>
              </p:cNvPr>
              <p:cNvSpPr/>
              <p:nvPr/>
            </p:nvSpPr>
            <p:spPr>
              <a:xfrm>
                <a:off x="5220072" y="4653136"/>
                <a:ext cx="3528392" cy="151216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薬物乱用</a:t>
                </a:r>
              </a:p>
            </p:txBody>
          </p:sp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B646C4B5-233B-2347-75F8-78328ECD5939}"/>
                  </a:ext>
                </a:extLst>
              </p:cNvPr>
              <p:cNvSpPr/>
              <p:nvPr/>
            </p:nvSpPr>
            <p:spPr>
              <a:xfrm>
                <a:off x="467544" y="4653136"/>
                <a:ext cx="3528392" cy="151216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オーバードーズ</a:t>
                </a:r>
              </a:p>
            </p:txBody>
          </p:sp>
          <p:sp>
            <p:nvSpPr>
              <p:cNvPr id="11" name="次の値と等しい 10">
                <a:extLst>
                  <a:ext uri="{FF2B5EF4-FFF2-40B4-BE49-F238E27FC236}">
                    <a16:creationId xmlns:a16="http://schemas.microsoft.com/office/drawing/2014/main" id="{79D5843E-42AA-90B5-608E-843928D23FEB}"/>
                  </a:ext>
                </a:extLst>
              </p:cNvPr>
              <p:cNvSpPr/>
              <p:nvPr/>
            </p:nvSpPr>
            <p:spPr>
              <a:xfrm>
                <a:off x="4067944" y="5040695"/>
                <a:ext cx="1080120" cy="749224"/>
              </a:xfrm>
              <a:prstGeom prst="mathEqual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628422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5_TF78853419_Win32" id="{58577C8C-4A86-4ADE-B226-05EE0F3D760B}" vid="{D839CB4F-7ADA-4170-AA9C-936648A4920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" panose="020F0302020204030204"/>
        <a:ea typeface=""/>
        <a:cs typeface=""/>
        <a:font script="Jpan" typeface="Meiryo UI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" panose="020F0502020204030204"/>
        <a:ea typeface=""/>
        <a:cs typeface=""/>
        <a:font script="Jpan" typeface="Meiryo UI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71af3243-3dd4-4a8d-8c0d-dd76da1f02a5"/>
    <ds:schemaRef ds:uri="230e9df3-be65-4c73-a93b-d1236ebd677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purl.org/dc/elements/1.1/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{162A4665-8315-495E-B32C-7060D9282DD0}tf78853419_win32</Template>
  <TotalTime>130</TotalTime>
  <Words>742</Words>
  <Application>Microsoft Office PowerPoint</Application>
  <PresentationFormat>ワイド画面</PresentationFormat>
  <Paragraphs>109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Meiryo UI</vt:lpstr>
      <vt:lpstr>UD デジタル 教科書体 NK-R</vt:lpstr>
      <vt:lpstr>Arial</vt:lpstr>
      <vt:lpstr>Calibri</vt:lpstr>
      <vt:lpstr>Calibri Light</vt:lpstr>
      <vt:lpstr>ユーザー設定</vt:lpstr>
      <vt:lpstr>Office ​​テーマ</vt:lpstr>
      <vt:lpstr>4_Office テーマ</vt:lpstr>
      <vt:lpstr>2_Office 2013 - 2022 テーマ</vt:lpstr>
      <vt:lpstr>1_Office ​​テーマ</vt:lpstr>
      <vt:lpstr>あぶないよ！　オーバードーズ</vt:lpstr>
      <vt:lpstr>くすりも使い方によっては</vt:lpstr>
      <vt:lpstr>薬は用法・用量が決められている</vt:lpstr>
      <vt:lpstr>「オーバードーズ」「OD」って何？</vt:lpstr>
      <vt:lpstr>「オーバードーズ」は 違法じゃないから安心？</vt:lpstr>
      <vt:lpstr>オーバードーズのからくり</vt:lpstr>
      <vt:lpstr>くすりの血中濃度（けっちゅうのうど）</vt:lpstr>
      <vt:lpstr>血液の中の薬の濃さ</vt:lpstr>
      <vt:lpstr>「オーバードーズ」をやめられない･･･</vt:lpstr>
      <vt:lpstr>様々な課題の中で苦しんでいる若者たち</vt:lpstr>
      <vt:lpstr>ちょっと待って！</vt:lpstr>
      <vt:lpstr>家族や友達と 話してみよう</vt:lpstr>
      <vt:lpstr>お話しを 聞いていただいて 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-</cp:lastModifiedBy>
  <cp:revision>9</cp:revision>
  <dcterms:created xsi:type="dcterms:W3CDTF">2024-09-19T20:46:01Z</dcterms:created>
  <dcterms:modified xsi:type="dcterms:W3CDTF">2025-01-08T00:50:23Z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